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9"/>
  </p:notesMasterIdLst>
  <p:sldIdLst>
    <p:sldId id="256" r:id="rId5"/>
    <p:sldId id="257" r:id="rId6"/>
    <p:sldId id="276" r:id="rId7"/>
    <p:sldId id="2076138543" r:id="rId8"/>
    <p:sldId id="2076138545" r:id="rId9"/>
    <p:sldId id="277" r:id="rId10"/>
    <p:sldId id="2076138558" r:id="rId11"/>
    <p:sldId id="2076138564" r:id="rId12"/>
    <p:sldId id="2076138557" r:id="rId13"/>
    <p:sldId id="2076138556" r:id="rId14"/>
    <p:sldId id="2076138555" r:id="rId15"/>
    <p:sldId id="2076138561" r:id="rId16"/>
    <p:sldId id="2076138562" r:id="rId17"/>
    <p:sldId id="2076138563" r:id="rId18"/>
    <p:sldId id="2076138546" r:id="rId19"/>
    <p:sldId id="2076138551" r:id="rId20"/>
    <p:sldId id="2076138550" r:id="rId21"/>
    <p:sldId id="2147483583" r:id="rId22"/>
    <p:sldId id="2147483582" r:id="rId23"/>
    <p:sldId id="2076138547" r:id="rId24"/>
    <p:sldId id="2076138559" r:id="rId25"/>
    <p:sldId id="2076138560" r:id="rId26"/>
    <p:sldId id="2147483584"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2415EE-58D4-259D-BED2-0B3EF30BCCED}" name="Gitte Højgaard Mouritsen" initials="GH" userId="S::gmo@alfapeople.com::4ef3adbc-ae3e-477a-848e-b7e4e77a76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2419"/>
    <a:srgbClr val="FFCF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51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Højgaard Mouritsen" userId="4ef3adbc-ae3e-477a-848e-b7e4e77a76e5" providerId="ADAL" clId="{47FDB91C-5CD9-45A2-AC70-C15D5F211948}"/>
    <pc:docChg chg="delSld modSld">
      <pc:chgData name="Gitte Højgaard Mouritsen" userId="4ef3adbc-ae3e-477a-848e-b7e4e77a76e5" providerId="ADAL" clId="{47FDB91C-5CD9-45A2-AC70-C15D5F211948}" dt="2025-09-18T10:44:36.175" v="3" actId="6549"/>
      <pc:docMkLst>
        <pc:docMk/>
      </pc:docMkLst>
      <pc:sldChg chg="del">
        <pc:chgData name="Gitte Højgaard Mouritsen" userId="4ef3adbc-ae3e-477a-848e-b7e4e77a76e5" providerId="ADAL" clId="{47FDB91C-5CD9-45A2-AC70-C15D5F211948}" dt="2025-09-18T10:44:16.854" v="1" actId="47"/>
        <pc:sldMkLst>
          <pc:docMk/>
          <pc:sldMk cId="1108870360" sldId="278"/>
        </pc:sldMkLst>
      </pc:sldChg>
      <pc:sldChg chg="del">
        <pc:chgData name="Gitte Højgaard Mouritsen" userId="4ef3adbc-ae3e-477a-848e-b7e4e77a76e5" providerId="ADAL" clId="{47FDB91C-5CD9-45A2-AC70-C15D5F211948}" dt="2025-09-18T10:44:14.503" v="0" actId="47"/>
        <pc:sldMkLst>
          <pc:docMk/>
          <pc:sldMk cId="3154468494" sldId="2076138542"/>
        </pc:sldMkLst>
      </pc:sldChg>
      <pc:sldChg chg="modSp mod">
        <pc:chgData name="Gitte Højgaard Mouritsen" userId="4ef3adbc-ae3e-477a-848e-b7e4e77a76e5" providerId="ADAL" clId="{47FDB91C-5CD9-45A2-AC70-C15D5F211948}" dt="2025-09-18T10:44:36.175" v="3" actId="6549"/>
        <pc:sldMkLst>
          <pc:docMk/>
          <pc:sldMk cId="696210035" sldId="2076138563"/>
        </pc:sldMkLst>
        <pc:spChg chg="mod">
          <ac:chgData name="Gitte Højgaard Mouritsen" userId="4ef3adbc-ae3e-477a-848e-b7e4e77a76e5" providerId="ADAL" clId="{47FDB91C-5CD9-45A2-AC70-C15D5F211948}" dt="2025-09-18T10:44:36.175" v="3" actId="6549"/>
          <ac:spMkLst>
            <pc:docMk/>
            <pc:sldMk cId="696210035" sldId="2076138563"/>
            <ac:spMk id="10" creationId="{FBB3A659-D8B9-B808-08C2-ED65CE800A41}"/>
          </ac:spMkLst>
        </pc:spChg>
      </pc:sldChg>
      <pc:sldMasterChg chg="delSldLayout">
        <pc:chgData name="Gitte Højgaard Mouritsen" userId="4ef3adbc-ae3e-477a-848e-b7e4e77a76e5" providerId="ADAL" clId="{47FDB91C-5CD9-45A2-AC70-C15D5F211948}" dt="2025-09-18T10:44:14.503" v="0" actId="47"/>
        <pc:sldMasterMkLst>
          <pc:docMk/>
          <pc:sldMasterMk cId="316704963" sldId="2147483684"/>
        </pc:sldMasterMkLst>
        <pc:sldLayoutChg chg="del">
          <pc:chgData name="Gitte Højgaard Mouritsen" userId="4ef3adbc-ae3e-477a-848e-b7e4e77a76e5" providerId="ADAL" clId="{47FDB91C-5CD9-45A2-AC70-C15D5F211948}" dt="2025-09-18T10:44:14.503" v="0" actId="47"/>
          <pc:sldLayoutMkLst>
            <pc:docMk/>
            <pc:sldMasterMk cId="316704963" sldId="2147483684"/>
            <pc:sldLayoutMk cId="1114095251" sldId="21474837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921A8-9EB1-44C2-B0CF-82889380E3F9}" type="datetimeFigureOut">
              <a:rPr lang="da-DK" smtClean="0"/>
              <a:t>18-09-2025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37338-A5C0-4471-8306-8B9ED66B0F73}" type="slidenum">
              <a:rPr lang="da-DK" smtClean="0"/>
              <a:t>‹#›</a:t>
            </a:fld>
            <a:endParaRPr lang="da-DK"/>
          </a:p>
        </p:txBody>
      </p:sp>
    </p:spTree>
    <p:extLst>
      <p:ext uri="{BB962C8B-B14F-4D97-AF65-F5344CB8AC3E}">
        <p14:creationId xmlns:p14="http://schemas.microsoft.com/office/powerpoint/2010/main" val="13344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descr="A red circle with circles and lines&#10;&#10;AI-generated content may be incorrect.">
            <a:extLst>
              <a:ext uri="{FF2B5EF4-FFF2-40B4-BE49-F238E27FC236}">
                <a16:creationId xmlns:a16="http://schemas.microsoft.com/office/drawing/2014/main" id="{A3AB3036-496C-1AE5-4C93-D7081763CFCD}"/>
              </a:ext>
            </a:extLst>
          </p:cNvPr>
          <p:cNvPicPr>
            <a:picLocks noChangeAspect="1"/>
          </p:cNvPicPr>
          <p:nvPr/>
        </p:nvPicPr>
        <p:blipFill>
          <a:blip r:embed="rId2">
            <a:extLst>
              <a:ext uri="{28A0092B-C50C-407E-A947-70E740481C1C}">
                <a14:useLocalDpi xmlns:a14="http://schemas.microsoft.com/office/drawing/2010/main" val="0"/>
              </a:ext>
            </a:extLst>
          </a:blip>
          <a:srcRect l="20176" r="26491"/>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p:nvPr>
        </p:nvSpPr>
        <p:spPr>
          <a:xfrm>
            <a:off x="333829" y="1270000"/>
            <a:ext cx="5762171" cy="2159000"/>
          </a:xfrm>
          <a:prstGeom prst="rect">
            <a:avLst/>
          </a:prstGeom>
        </p:spPr>
        <p:txBody>
          <a:bodyPr anchor="b"/>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29" y="3429000"/>
            <a:ext cx="5762171" cy="1447800"/>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16" name="Picture 15" descr="A close-up of a black background&#10;&#10;AI-generated content may be incorrect.">
            <a:extLst>
              <a:ext uri="{FF2B5EF4-FFF2-40B4-BE49-F238E27FC236}">
                <a16:creationId xmlns:a16="http://schemas.microsoft.com/office/drawing/2014/main" id="{ECD94758-A52C-5DF2-F1FF-DC1F1E2D3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7566" y="563799"/>
            <a:ext cx="1840605" cy="400280"/>
          </a:xfrm>
          <a:prstGeom prst="rect">
            <a:avLst/>
          </a:prstGeom>
        </p:spPr>
      </p:pic>
      <p:sp>
        <p:nvSpPr>
          <p:cNvPr id="18" name="Text Placeholder 17">
            <a:extLst>
              <a:ext uri="{FF2B5EF4-FFF2-40B4-BE49-F238E27FC236}">
                <a16:creationId xmlns:a16="http://schemas.microsoft.com/office/drawing/2014/main" id="{37C66385-627B-0E60-D7E2-7CAFC1008BE0}"/>
              </a:ext>
            </a:extLst>
          </p:cNvPr>
          <p:cNvSpPr>
            <a:spLocks noGrp="1"/>
          </p:cNvSpPr>
          <p:nvPr>
            <p:ph type="body" sz="quarter" idx="10"/>
          </p:nvPr>
        </p:nvSpPr>
        <p:spPr>
          <a:xfrm>
            <a:off x="333375" y="5600700"/>
            <a:ext cx="5762625" cy="710521"/>
          </a:xfrm>
          <a:prstGeom prst="rect">
            <a:avLst/>
          </a:prstGeom>
        </p:spPr>
        <p:txBody>
          <a:bodyPr anchor="b"/>
          <a:lstStyle>
            <a:lvl1pPr marL="0" indent="0">
              <a:buNone/>
              <a:defRPr sz="1200" b="1"/>
            </a:lvl1pPr>
          </a:lstStyle>
          <a:p>
            <a:pPr lvl="0"/>
            <a:r>
              <a:rPr lang="en-US"/>
              <a:t>Click to edit Master text styles</a:t>
            </a:r>
          </a:p>
        </p:txBody>
      </p:sp>
      <p:pic>
        <p:nvPicPr>
          <p:cNvPr id="4" name="Picture 3" descr="A red circle with circles and lines&#10;&#10;AI-generated content may be incorrect.">
            <a:extLst>
              <a:ext uri="{FF2B5EF4-FFF2-40B4-BE49-F238E27FC236}">
                <a16:creationId xmlns:a16="http://schemas.microsoft.com/office/drawing/2014/main" id="{F19EA0AC-C49A-AA4D-7031-1BA88A51945C}"/>
              </a:ext>
            </a:extLst>
          </p:cNvPr>
          <p:cNvPicPr>
            <a:picLocks noChangeAspect="1"/>
          </p:cNvPicPr>
          <p:nvPr userDrawn="1"/>
        </p:nvPicPr>
        <p:blipFill>
          <a:blip r:embed="rId2">
            <a:extLst>
              <a:ext uri="{28A0092B-C50C-407E-A947-70E740481C1C}">
                <a14:useLocalDpi xmlns:a14="http://schemas.microsoft.com/office/drawing/2010/main" val="0"/>
              </a:ext>
            </a:extLst>
          </a:blip>
          <a:srcRect l="20176" r="26491"/>
          <a:stretch>
            <a:fillRect/>
          </a:stretch>
        </p:blipFill>
        <p:spPr>
          <a:xfrm>
            <a:off x="0" y="0"/>
            <a:ext cx="12192000" cy="6858000"/>
          </a:xfrm>
          <a:prstGeom prst="rect">
            <a:avLst/>
          </a:prstGeom>
        </p:spPr>
      </p:pic>
      <p:pic>
        <p:nvPicPr>
          <p:cNvPr id="5" name="Imagem 45" descr="Desenho com traços pretos em fundo branco e letras pretas&#10;&#10;Descrição gerada automaticamente com confiança média">
            <a:extLst>
              <a:ext uri="{FF2B5EF4-FFF2-40B4-BE49-F238E27FC236}">
                <a16:creationId xmlns:a16="http://schemas.microsoft.com/office/drawing/2014/main" id="{9AC12AFE-8767-8583-1B67-FE6D111654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6" name="Picture 5" descr="A close-up of a black background&#10;&#10;AI-generated content may be incorrect.">
            <a:extLst>
              <a:ext uri="{FF2B5EF4-FFF2-40B4-BE49-F238E27FC236}">
                <a16:creationId xmlns:a16="http://schemas.microsoft.com/office/drawing/2014/main" id="{5FFF0BEB-745E-34C1-8102-828D17EC52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7566" y="563799"/>
            <a:ext cx="1840605" cy="400280"/>
          </a:xfrm>
          <a:prstGeom prst="rect">
            <a:avLst/>
          </a:prstGeom>
        </p:spPr>
      </p:pic>
    </p:spTree>
    <p:extLst>
      <p:ext uri="{BB962C8B-B14F-4D97-AF65-F5344CB8AC3E}">
        <p14:creationId xmlns:p14="http://schemas.microsoft.com/office/powerpoint/2010/main" val="90597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72B74E11-E507-512E-446F-8A106B850419}"/>
              </a:ext>
            </a:extLst>
          </p:cNvPr>
          <p:cNvSpPr>
            <a:spLocks noGrp="1"/>
          </p:cNvSpPr>
          <p:nvPr>
            <p:ph type="chart" sz="quarter" idx="11"/>
          </p:nvPr>
        </p:nvSpPr>
        <p:spPr>
          <a:xfrm>
            <a:off x="6362700" y="2016125"/>
            <a:ext cx="5491163" cy="4289784"/>
          </a:xfrm>
          <a:prstGeom prst="roundRect">
            <a:avLst>
              <a:gd name="adj" fmla="val 5805"/>
            </a:avLst>
          </a:prstGeom>
          <a:solidFill>
            <a:schemeClr val="tx1">
              <a:lumMod val="20000"/>
              <a:lumOff val="80000"/>
            </a:schemeClr>
          </a:solidFill>
        </p:spPr>
        <p:txBody>
          <a:bodyPr/>
          <a:lstStyle/>
          <a:p>
            <a:r>
              <a:rPr lang="en-US"/>
              <a:t>Click icon to add chart</a:t>
            </a:r>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1E275415-1F80-91F2-C3D5-57027DF67A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5207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5" name="Imagem 4" descr="Tela de computador com fundo preto&#10;&#10;Descrição gerada automaticamente">
            <a:extLst>
              <a:ext uri="{FF2B5EF4-FFF2-40B4-BE49-F238E27FC236}">
                <a16:creationId xmlns:a16="http://schemas.microsoft.com/office/drawing/2014/main" id="{854074FE-FFC8-937F-D6C9-9525D35C43C1}"/>
              </a:ext>
            </a:extLst>
          </p:cNvPr>
          <p:cNvPicPr>
            <a:picLocks noChangeAspect="1"/>
          </p:cNvPicPr>
          <p:nvPr/>
        </p:nvPicPr>
        <p:blipFill>
          <a:blip r:embed="rId3">
            <a:extLst>
              <a:ext uri="{28A0092B-C50C-407E-A947-70E740481C1C}">
                <a14:useLocalDpi xmlns:a14="http://schemas.microsoft.com/office/drawing/2010/main" val="0"/>
              </a:ext>
            </a:extLst>
          </a:blip>
          <a:srcRect r="23579"/>
          <a:stretch>
            <a:fillRect/>
          </a:stretch>
        </p:blipFill>
        <p:spPr>
          <a:xfrm>
            <a:off x="6096000" y="1999891"/>
            <a:ext cx="6096000" cy="4306018"/>
          </a:xfrm>
          <a:prstGeom prst="rect">
            <a:avLst/>
          </a:prstGeom>
        </p:spPr>
      </p:pic>
      <p:sp>
        <p:nvSpPr>
          <p:cNvPr id="8" name="Picture Placeholder 7">
            <a:extLst>
              <a:ext uri="{FF2B5EF4-FFF2-40B4-BE49-F238E27FC236}">
                <a16:creationId xmlns:a16="http://schemas.microsoft.com/office/drawing/2014/main" id="{4BD2D42F-28FB-B108-1E0C-E36F843EB842}"/>
              </a:ext>
            </a:extLst>
          </p:cNvPr>
          <p:cNvSpPr>
            <a:spLocks noGrp="1"/>
          </p:cNvSpPr>
          <p:nvPr>
            <p:ph type="pic" sz="quarter" idx="11"/>
          </p:nvPr>
        </p:nvSpPr>
        <p:spPr>
          <a:xfrm>
            <a:off x="7035800" y="2235200"/>
            <a:ext cx="5156200" cy="3533775"/>
          </a:xfrm>
          <a:prstGeom prst="rect">
            <a:avLst/>
          </a:prstGeom>
          <a:solidFill>
            <a:schemeClr val="tx1">
              <a:lumMod val="20000"/>
              <a:lumOff val="80000"/>
            </a:schemeClr>
          </a:solidFill>
        </p:spPr>
        <p:txBody>
          <a:bodyPr/>
          <a:lstStyle/>
          <a:p>
            <a:r>
              <a:rPr lang="en-US"/>
              <a:t>Click icon to add picture</a:t>
            </a:r>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5587DBD9-A554-0F7C-17A0-86D4ADF45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pic>
        <p:nvPicPr>
          <p:cNvPr id="6" name="Imagem 4" descr="Tela de computador com fundo preto&#10;&#10;Descrição gerada automaticamente">
            <a:extLst>
              <a:ext uri="{FF2B5EF4-FFF2-40B4-BE49-F238E27FC236}">
                <a16:creationId xmlns:a16="http://schemas.microsoft.com/office/drawing/2014/main" id="{04B90B60-91FE-6F7D-841D-04A8BA239BB4}"/>
              </a:ext>
            </a:extLst>
          </p:cNvPr>
          <p:cNvPicPr>
            <a:picLocks noChangeAspect="1"/>
          </p:cNvPicPr>
          <p:nvPr userDrawn="1"/>
        </p:nvPicPr>
        <p:blipFill>
          <a:blip r:embed="rId3">
            <a:extLst>
              <a:ext uri="{28A0092B-C50C-407E-A947-70E740481C1C}">
                <a14:useLocalDpi xmlns:a14="http://schemas.microsoft.com/office/drawing/2010/main" val="0"/>
              </a:ext>
            </a:extLst>
          </a:blip>
          <a:srcRect r="23579"/>
          <a:stretch>
            <a:fillRect/>
          </a:stretch>
        </p:blipFill>
        <p:spPr>
          <a:xfrm>
            <a:off x="6096000" y="1999891"/>
            <a:ext cx="6096000" cy="4306018"/>
          </a:xfrm>
          <a:prstGeom prst="rect">
            <a:avLst/>
          </a:prstGeom>
        </p:spPr>
      </p:pic>
    </p:spTree>
    <p:extLst>
      <p:ext uri="{BB962C8B-B14F-4D97-AF65-F5344CB8AC3E}">
        <p14:creationId xmlns:p14="http://schemas.microsoft.com/office/powerpoint/2010/main" val="311469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pic>
        <p:nvPicPr>
          <p:cNvPr id="3" name="Imagem 45" descr="Desenho com traços pretos em fundo branco e letras pretas&#10;&#10;Descrição gerada automaticamente com confiança média">
            <a:extLst>
              <a:ext uri="{FF2B5EF4-FFF2-40B4-BE49-F238E27FC236}">
                <a16:creationId xmlns:a16="http://schemas.microsoft.com/office/drawing/2014/main" id="{D14F1ADE-2C07-E116-804F-F969720AB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4034783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096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ata">
    <p:bg>
      <p:bgPr>
        <a:gradFill>
          <a:gsLst>
            <a:gs pos="100000">
              <a:schemeClr val="tx1">
                <a:lumMod val="20000"/>
                <a:lumOff val="80000"/>
              </a:schemeClr>
            </a:gs>
            <a:gs pos="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1FD4-8405-1088-11BE-76CD7B367EFB}"/>
              </a:ext>
            </a:extLst>
          </p:cNvPr>
          <p:cNvSpPr>
            <a:spLocks noGrp="1"/>
          </p:cNvSpPr>
          <p:nvPr>
            <p:ph type="title" hasCustomPrompt="1"/>
          </p:nvPr>
        </p:nvSpPr>
        <p:spPr>
          <a:xfrm>
            <a:off x="831850" y="571500"/>
            <a:ext cx="10515600" cy="3606800"/>
          </a:xfrm>
          <a:prstGeom prst="rect">
            <a:avLst/>
          </a:prstGeom>
        </p:spPr>
        <p:txBody>
          <a:bodyPr anchor="b"/>
          <a:lstStyle>
            <a:lvl1pPr algn="ctr">
              <a:defRPr sz="15000">
                <a:solidFill>
                  <a:schemeClr val="tx1"/>
                </a:solidFill>
              </a:defRPr>
            </a:lvl1pPr>
          </a:lstStyle>
          <a:p>
            <a:r>
              <a:rPr lang="en-US"/>
              <a:t>100%</a:t>
            </a:r>
          </a:p>
        </p:txBody>
      </p:sp>
      <p:sp>
        <p:nvSpPr>
          <p:cNvPr id="3" name="Text Placeholder 2">
            <a:extLst>
              <a:ext uri="{FF2B5EF4-FFF2-40B4-BE49-F238E27FC236}">
                <a16:creationId xmlns:a16="http://schemas.microsoft.com/office/drawing/2014/main" id="{8950C8AF-EA72-F280-3C80-5E5AF2DAA733}"/>
              </a:ext>
            </a:extLst>
          </p:cNvPr>
          <p:cNvSpPr>
            <a:spLocks noGrp="1"/>
          </p:cNvSpPr>
          <p:nvPr>
            <p:ph type="body" idx="1"/>
          </p:nvPr>
        </p:nvSpPr>
        <p:spPr>
          <a:xfrm>
            <a:off x="831850" y="4178300"/>
            <a:ext cx="10515600" cy="1500187"/>
          </a:xfrm>
          <a:prstGeom prst="rect">
            <a:avLst/>
          </a:prstGeom>
        </p:spPr>
        <p:txBody>
          <a:bodyPr/>
          <a:lstStyle>
            <a:lvl1pPr marL="342900" indent="-342900" algn="ctr">
              <a:buClr>
                <a:schemeClr val="accent1"/>
              </a:buClr>
              <a:buFont typeface="Arial" panose="020B0604020202020204" pitchFamily="34" charset="0"/>
              <a:buChar char="•"/>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14" name="Imagem 45" descr="Desenho com traços pretos em fundo branco e letras pretas&#10;&#10;Descrição gerada automaticamente com confiança média">
            <a:extLst>
              <a:ext uri="{FF2B5EF4-FFF2-40B4-BE49-F238E27FC236}">
                <a16:creationId xmlns:a16="http://schemas.microsoft.com/office/drawing/2014/main" id="{ACB99C77-F401-E911-3F1F-CEA21243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E334E810-1DFC-C326-7942-45F2732B97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621789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7B191E-25B7-C7CC-5651-95A67CB54BFD}"/>
              </a:ext>
            </a:extLst>
          </p:cNvPr>
          <p:cNvSpPr/>
          <p:nvPr/>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1E0F6B4-BE6F-8596-A652-80B0E90E36BC}"/>
              </a:ext>
            </a:extLst>
          </p:cNvPr>
          <p:cNvSpPr/>
          <p:nvPr/>
        </p:nvSpPr>
        <p:spPr>
          <a:xfrm>
            <a:off x="337848" y="2015407"/>
            <a:ext cx="11516304" cy="4290502"/>
          </a:xfrm>
          <a:prstGeom prst="roundRect">
            <a:avLst>
              <a:gd name="adj" fmla="val 719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2EE121D-A58E-CE6F-95D7-5769CC73F92F}"/>
              </a:ext>
            </a:extLst>
          </p:cNvPr>
          <p:cNvGrpSpPr/>
          <p:nvPr/>
        </p:nvGrpSpPr>
        <p:grpSpPr>
          <a:xfrm>
            <a:off x="5829914" y="1909403"/>
            <a:ext cx="532171" cy="4502509"/>
            <a:chOff x="5377152" y="2015407"/>
            <a:chExt cx="896648" cy="4290502"/>
          </a:xfrm>
        </p:grpSpPr>
        <p:cxnSp>
          <p:nvCxnSpPr>
            <p:cNvPr id="9" name="Straight Connector 8">
              <a:extLst>
                <a:ext uri="{FF2B5EF4-FFF2-40B4-BE49-F238E27FC236}">
                  <a16:creationId xmlns:a16="http://schemas.microsoft.com/office/drawing/2014/main" id="{4FC7A35D-B086-4147-E6EC-B722D9941967}"/>
                </a:ext>
              </a:extLst>
            </p:cNvPr>
            <p:cNvCxnSpPr>
              <a:cxnSpLocks/>
            </p:cNvCxnSpPr>
            <p:nvPr/>
          </p:nvCxnSpPr>
          <p:spPr>
            <a:xfrm>
              <a:off x="5377152" y="2015407"/>
              <a:ext cx="896648" cy="2175593"/>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7BA58F-271B-2E89-7AAE-AE3BE159F3ED}"/>
                </a:ext>
              </a:extLst>
            </p:cNvPr>
            <p:cNvCxnSpPr>
              <a:cxnSpLocks/>
            </p:cNvCxnSpPr>
            <p:nvPr/>
          </p:nvCxnSpPr>
          <p:spPr>
            <a:xfrm flipH="1">
              <a:off x="5377152" y="4191000"/>
              <a:ext cx="896648" cy="2114909"/>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03051C12-397A-A299-02E1-3061B974506B}"/>
              </a:ext>
            </a:extLst>
          </p:cNvPr>
          <p:cNvSpPr>
            <a:spLocks noGrp="1"/>
          </p:cNvSpPr>
          <p:nvPr>
            <p:ph idx="12"/>
          </p:nvPr>
        </p:nvSpPr>
        <p:spPr>
          <a:xfrm>
            <a:off x="546101" y="2749551"/>
            <a:ext cx="5257800" cy="3333749"/>
          </a:xfrm>
          <a:prstGeom prst="rect">
            <a:avLst/>
          </a:prstGeom>
        </p:spPr>
        <p:txBody>
          <a:bodyPr/>
          <a:lstStyle>
            <a:lvl1pPr marL="285750" indent="-285750" algn="ctr">
              <a:buClr>
                <a:schemeClr val="accent1"/>
              </a:buClr>
              <a:buFont typeface="Arial" panose="020B0604020202020204" pitchFamily="34" charset="0"/>
              <a:buChar char="•"/>
              <a:defRPr sz="1400" b="0">
                <a:solidFill>
                  <a:schemeClr val="tx2"/>
                </a:solidFill>
              </a:defRPr>
            </a:lvl1pPr>
            <a:lvl2pPr marL="628650" indent="-171450" algn="ctr">
              <a:buClr>
                <a:schemeClr val="accent1"/>
              </a:buClr>
              <a:buFont typeface="Arial" panose="020B0604020202020204" pitchFamily="34" charset="0"/>
              <a:buChar char="•"/>
              <a:defRPr sz="1200" b="0">
                <a:solidFill>
                  <a:schemeClr val="tx2"/>
                </a:solidFill>
              </a:defRPr>
            </a:lvl2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32EB675E-194B-1A0E-8C87-62632F2AF59D}"/>
              </a:ext>
            </a:extLst>
          </p:cNvPr>
          <p:cNvSpPr>
            <a:spLocks noGrp="1"/>
          </p:cNvSpPr>
          <p:nvPr>
            <p:ph idx="13"/>
          </p:nvPr>
        </p:nvSpPr>
        <p:spPr>
          <a:xfrm>
            <a:off x="6388100" y="2749551"/>
            <a:ext cx="5257799" cy="3333749"/>
          </a:xfrm>
          <a:prstGeom prst="rect">
            <a:avLst/>
          </a:prstGeom>
        </p:spPr>
        <p:txBody>
          <a:bodyPr/>
          <a:lstStyle>
            <a:lvl1pPr marL="285750" indent="-285750" algn="ctr">
              <a:buClr>
                <a:schemeClr val="accent1"/>
              </a:buClr>
              <a:buFont typeface="Arial" panose="020B0604020202020204" pitchFamily="34" charset="0"/>
              <a:buChar char="•"/>
              <a:defRPr sz="1400" b="0">
                <a:solidFill>
                  <a:schemeClr val="tx2"/>
                </a:solidFill>
              </a:defRPr>
            </a:lvl1pPr>
            <a:lvl2pPr marL="628650" indent="-171450" algn="ctr">
              <a:buClr>
                <a:schemeClr val="accent1"/>
              </a:buClr>
              <a:buFont typeface="Arial" panose="020B0604020202020204" pitchFamily="34" charset="0"/>
              <a:buChar char="•"/>
              <a:defRPr sz="1200" b="0">
                <a:solidFill>
                  <a:schemeClr val="tx2"/>
                </a:solidFill>
              </a:defRPr>
            </a:lvl2pPr>
          </a:lstStyle>
          <a:p>
            <a:pPr lvl="0"/>
            <a:r>
              <a:rPr lang="en-US"/>
              <a:t>Click to edit Master text styles</a:t>
            </a:r>
          </a:p>
          <a:p>
            <a:pPr lvl="1"/>
            <a:r>
              <a:rPr lang="en-US"/>
              <a:t>Second level</a:t>
            </a:r>
          </a:p>
        </p:txBody>
      </p:sp>
      <p:sp>
        <p:nvSpPr>
          <p:cNvPr id="20" name="Text Placeholder 19">
            <a:extLst>
              <a:ext uri="{FF2B5EF4-FFF2-40B4-BE49-F238E27FC236}">
                <a16:creationId xmlns:a16="http://schemas.microsoft.com/office/drawing/2014/main" id="{64FE6585-37E0-BC21-E725-AAC3768833AC}"/>
              </a:ext>
            </a:extLst>
          </p:cNvPr>
          <p:cNvSpPr>
            <a:spLocks noGrp="1"/>
          </p:cNvSpPr>
          <p:nvPr>
            <p:ph type="body" sz="quarter" idx="14"/>
          </p:nvPr>
        </p:nvSpPr>
        <p:spPr>
          <a:xfrm>
            <a:off x="546100" y="2168407"/>
            <a:ext cx="5257800" cy="581025"/>
          </a:xfrm>
          <a:prstGeom prst="rect">
            <a:avLst/>
          </a:prstGeom>
        </p:spPr>
        <p:txBody>
          <a:bodyPr/>
          <a:lstStyle>
            <a:lvl1pPr marL="0" indent="0" algn="ctr">
              <a:buClr>
                <a:schemeClr val="accent1"/>
              </a:buClr>
              <a:buNone/>
              <a:defRPr sz="1800"/>
            </a:lvl1pPr>
          </a:lstStyle>
          <a:p>
            <a:pPr lvl="0"/>
            <a:r>
              <a:rPr lang="en-US"/>
              <a:t>Click to edit Master text styles</a:t>
            </a:r>
          </a:p>
        </p:txBody>
      </p:sp>
      <p:sp>
        <p:nvSpPr>
          <p:cNvPr id="21" name="Text Placeholder 19">
            <a:extLst>
              <a:ext uri="{FF2B5EF4-FFF2-40B4-BE49-F238E27FC236}">
                <a16:creationId xmlns:a16="http://schemas.microsoft.com/office/drawing/2014/main" id="{DD593B3B-2080-F3A6-D56C-E905EA6AA42E}"/>
              </a:ext>
            </a:extLst>
          </p:cNvPr>
          <p:cNvSpPr>
            <a:spLocks noGrp="1"/>
          </p:cNvSpPr>
          <p:nvPr>
            <p:ph type="body" sz="quarter" idx="15"/>
          </p:nvPr>
        </p:nvSpPr>
        <p:spPr>
          <a:xfrm>
            <a:off x="6388099" y="2168407"/>
            <a:ext cx="5257800" cy="581025"/>
          </a:xfrm>
          <a:prstGeom prst="rect">
            <a:avLst/>
          </a:prstGeom>
        </p:spPr>
        <p:txBody>
          <a:bodyPr/>
          <a:lstStyle>
            <a:lvl1pPr marL="0" indent="0" algn="ctr">
              <a:buClr>
                <a:schemeClr val="accent1"/>
              </a:buClr>
              <a:buNone/>
              <a:defRPr sz="1800"/>
            </a:lvl1pPr>
          </a:lstStyle>
          <a:p>
            <a:pPr lvl="0"/>
            <a:r>
              <a:rPr lang="en-US"/>
              <a:t>Click to edit Master text styles</a:t>
            </a:r>
          </a:p>
        </p:txBody>
      </p:sp>
      <p:sp>
        <p:nvSpPr>
          <p:cNvPr id="3" name="Rectangle 2">
            <a:extLst>
              <a:ext uri="{FF2B5EF4-FFF2-40B4-BE49-F238E27FC236}">
                <a16:creationId xmlns:a16="http://schemas.microsoft.com/office/drawing/2014/main" id="{46933A4F-6EB9-99F0-FC1E-7FA14997D301}"/>
              </a:ext>
            </a:extLst>
          </p:cNvPr>
          <p:cNvSpPr/>
          <p:nvPr userDrawn="1"/>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8C17F02-7F70-F309-6902-B093D08F774C}"/>
              </a:ext>
            </a:extLst>
          </p:cNvPr>
          <p:cNvSpPr/>
          <p:nvPr userDrawn="1"/>
        </p:nvSpPr>
        <p:spPr>
          <a:xfrm>
            <a:off x="337848" y="2015407"/>
            <a:ext cx="11516304" cy="4646650"/>
          </a:xfrm>
          <a:prstGeom prst="roundRect">
            <a:avLst>
              <a:gd name="adj" fmla="val 719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AE0CFE8-6C3E-7155-9B33-F6DC8949FED3}"/>
              </a:ext>
            </a:extLst>
          </p:cNvPr>
          <p:cNvGrpSpPr/>
          <p:nvPr userDrawn="1"/>
        </p:nvGrpSpPr>
        <p:grpSpPr>
          <a:xfrm>
            <a:off x="5829914" y="1909403"/>
            <a:ext cx="532171" cy="4752654"/>
            <a:chOff x="5377152" y="2015407"/>
            <a:chExt cx="896648" cy="4290502"/>
          </a:xfrm>
        </p:grpSpPr>
        <p:cxnSp>
          <p:nvCxnSpPr>
            <p:cNvPr id="12" name="Straight Connector 11">
              <a:extLst>
                <a:ext uri="{FF2B5EF4-FFF2-40B4-BE49-F238E27FC236}">
                  <a16:creationId xmlns:a16="http://schemas.microsoft.com/office/drawing/2014/main" id="{211328AD-7346-F5C5-5679-346BF1F3867C}"/>
                </a:ext>
              </a:extLst>
            </p:cNvPr>
            <p:cNvCxnSpPr>
              <a:cxnSpLocks/>
            </p:cNvCxnSpPr>
            <p:nvPr userDrawn="1"/>
          </p:nvCxnSpPr>
          <p:spPr>
            <a:xfrm>
              <a:off x="5377152" y="2015407"/>
              <a:ext cx="896648" cy="2175593"/>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57085B4-D46D-F053-0EA7-CE0D7A0FC200}"/>
                </a:ext>
              </a:extLst>
            </p:cNvPr>
            <p:cNvCxnSpPr>
              <a:cxnSpLocks/>
            </p:cNvCxnSpPr>
            <p:nvPr userDrawn="1"/>
          </p:nvCxnSpPr>
          <p:spPr>
            <a:xfrm flipH="1">
              <a:off x="5377152" y="4191000"/>
              <a:ext cx="896648" cy="2114909"/>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grpSp>
      <p:pic>
        <p:nvPicPr>
          <p:cNvPr id="14" name="Imagem 45" descr="Desenho com traços pretos em fundo branco e letras pretas&#10;&#10;Descrição gerada automaticamente com confiança média">
            <a:extLst>
              <a:ext uri="{FF2B5EF4-FFF2-40B4-BE49-F238E27FC236}">
                <a16:creationId xmlns:a16="http://schemas.microsoft.com/office/drawing/2014/main" id="{A390CB4D-B1C3-F217-CE65-366E281AF4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271105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oadma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7B191E-25B7-C7CC-5651-95A67CB54BFD}"/>
              </a:ext>
            </a:extLst>
          </p:cNvPr>
          <p:cNvSpPr/>
          <p:nvPr/>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sp>
        <p:nvSpPr>
          <p:cNvPr id="39" name="Text Placeholder 38">
            <a:extLst>
              <a:ext uri="{FF2B5EF4-FFF2-40B4-BE49-F238E27FC236}">
                <a16:creationId xmlns:a16="http://schemas.microsoft.com/office/drawing/2014/main" id="{90B06E2A-14FA-5A75-1298-EC09313CE3D1}"/>
              </a:ext>
            </a:extLst>
          </p:cNvPr>
          <p:cNvSpPr>
            <a:spLocks noGrp="1"/>
          </p:cNvSpPr>
          <p:nvPr>
            <p:ph type="body" sz="quarter" idx="41" hasCustomPrompt="1"/>
          </p:nvPr>
        </p:nvSpPr>
        <p:spPr>
          <a:xfrm>
            <a:off x="387350" y="2765425"/>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0" name="Text Placeholder 38">
            <a:extLst>
              <a:ext uri="{FF2B5EF4-FFF2-40B4-BE49-F238E27FC236}">
                <a16:creationId xmlns:a16="http://schemas.microsoft.com/office/drawing/2014/main" id="{48B14309-AA16-0F39-F0EF-4AD16417C084}"/>
              </a:ext>
            </a:extLst>
          </p:cNvPr>
          <p:cNvSpPr>
            <a:spLocks noGrp="1"/>
          </p:cNvSpPr>
          <p:nvPr>
            <p:ph type="body" sz="quarter" idx="42" hasCustomPrompt="1"/>
          </p:nvPr>
        </p:nvSpPr>
        <p:spPr>
          <a:xfrm>
            <a:off x="387350" y="3486120"/>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1" name="Text Placeholder 38">
            <a:extLst>
              <a:ext uri="{FF2B5EF4-FFF2-40B4-BE49-F238E27FC236}">
                <a16:creationId xmlns:a16="http://schemas.microsoft.com/office/drawing/2014/main" id="{0F2B34F2-FD2B-BC81-2192-EBED1807A653}"/>
              </a:ext>
            </a:extLst>
          </p:cNvPr>
          <p:cNvSpPr>
            <a:spLocks noGrp="1"/>
          </p:cNvSpPr>
          <p:nvPr>
            <p:ph type="body" sz="quarter" idx="43" hasCustomPrompt="1"/>
          </p:nvPr>
        </p:nvSpPr>
        <p:spPr>
          <a:xfrm>
            <a:off x="387350" y="4206814"/>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2" name="Text Placeholder 38">
            <a:extLst>
              <a:ext uri="{FF2B5EF4-FFF2-40B4-BE49-F238E27FC236}">
                <a16:creationId xmlns:a16="http://schemas.microsoft.com/office/drawing/2014/main" id="{2D6952B8-23C5-660E-954B-FD4A43E335A8}"/>
              </a:ext>
            </a:extLst>
          </p:cNvPr>
          <p:cNvSpPr>
            <a:spLocks noGrp="1"/>
          </p:cNvSpPr>
          <p:nvPr>
            <p:ph type="body" sz="quarter" idx="44" hasCustomPrompt="1"/>
          </p:nvPr>
        </p:nvSpPr>
        <p:spPr>
          <a:xfrm>
            <a:off x="387350" y="4927093"/>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3" name="Text Placeholder 38">
            <a:extLst>
              <a:ext uri="{FF2B5EF4-FFF2-40B4-BE49-F238E27FC236}">
                <a16:creationId xmlns:a16="http://schemas.microsoft.com/office/drawing/2014/main" id="{4AAAB6D1-FF19-598E-26D8-636F782380CA}"/>
              </a:ext>
            </a:extLst>
          </p:cNvPr>
          <p:cNvSpPr>
            <a:spLocks noGrp="1"/>
          </p:cNvSpPr>
          <p:nvPr>
            <p:ph type="body" sz="quarter" idx="45" hasCustomPrompt="1"/>
          </p:nvPr>
        </p:nvSpPr>
        <p:spPr>
          <a:xfrm>
            <a:off x="387350" y="5646541"/>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4" name="Text Placeholder 38">
            <a:extLst>
              <a:ext uri="{FF2B5EF4-FFF2-40B4-BE49-F238E27FC236}">
                <a16:creationId xmlns:a16="http://schemas.microsoft.com/office/drawing/2014/main" id="{07341CFB-64C9-50D8-1598-346E0C30B996}"/>
              </a:ext>
            </a:extLst>
          </p:cNvPr>
          <p:cNvSpPr>
            <a:spLocks noGrp="1"/>
          </p:cNvSpPr>
          <p:nvPr>
            <p:ph type="body" sz="quarter" idx="46" hasCustomPrompt="1"/>
          </p:nvPr>
        </p:nvSpPr>
        <p:spPr>
          <a:xfrm>
            <a:off x="2553421" y="2774659"/>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45" name="Text Placeholder 38">
            <a:extLst>
              <a:ext uri="{FF2B5EF4-FFF2-40B4-BE49-F238E27FC236}">
                <a16:creationId xmlns:a16="http://schemas.microsoft.com/office/drawing/2014/main" id="{DB1D786C-119C-0F87-F5E6-6ECABFAF14B5}"/>
              </a:ext>
            </a:extLst>
          </p:cNvPr>
          <p:cNvSpPr>
            <a:spLocks noGrp="1"/>
          </p:cNvSpPr>
          <p:nvPr>
            <p:ph type="body" sz="quarter" idx="47" hasCustomPrompt="1"/>
          </p:nvPr>
        </p:nvSpPr>
        <p:spPr>
          <a:xfrm>
            <a:off x="2553421" y="3495354"/>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46" name="Text Placeholder 38">
            <a:extLst>
              <a:ext uri="{FF2B5EF4-FFF2-40B4-BE49-F238E27FC236}">
                <a16:creationId xmlns:a16="http://schemas.microsoft.com/office/drawing/2014/main" id="{53576409-36FC-5801-5387-4915CBBA8132}"/>
              </a:ext>
            </a:extLst>
          </p:cNvPr>
          <p:cNvSpPr>
            <a:spLocks noGrp="1"/>
          </p:cNvSpPr>
          <p:nvPr>
            <p:ph type="body" sz="quarter" idx="48" hasCustomPrompt="1"/>
          </p:nvPr>
        </p:nvSpPr>
        <p:spPr>
          <a:xfrm>
            <a:off x="2553421" y="4216048"/>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47" name="Text Placeholder 38">
            <a:extLst>
              <a:ext uri="{FF2B5EF4-FFF2-40B4-BE49-F238E27FC236}">
                <a16:creationId xmlns:a16="http://schemas.microsoft.com/office/drawing/2014/main" id="{F9EF219F-A54A-F73C-060C-C5BED54304CC}"/>
              </a:ext>
            </a:extLst>
          </p:cNvPr>
          <p:cNvSpPr>
            <a:spLocks noGrp="1"/>
          </p:cNvSpPr>
          <p:nvPr>
            <p:ph type="body" sz="quarter" idx="49" hasCustomPrompt="1"/>
          </p:nvPr>
        </p:nvSpPr>
        <p:spPr>
          <a:xfrm>
            <a:off x="2553421" y="4936327"/>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48" name="Text Placeholder 38">
            <a:extLst>
              <a:ext uri="{FF2B5EF4-FFF2-40B4-BE49-F238E27FC236}">
                <a16:creationId xmlns:a16="http://schemas.microsoft.com/office/drawing/2014/main" id="{0088F35D-EB50-C7F0-FAC4-F0693976DCF1}"/>
              </a:ext>
            </a:extLst>
          </p:cNvPr>
          <p:cNvSpPr>
            <a:spLocks noGrp="1"/>
          </p:cNvSpPr>
          <p:nvPr>
            <p:ph type="body" sz="quarter" idx="50" hasCustomPrompt="1"/>
          </p:nvPr>
        </p:nvSpPr>
        <p:spPr>
          <a:xfrm>
            <a:off x="2553421" y="5655775"/>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49" name="Text Placeholder 38">
            <a:extLst>
              <a:ext uri="{FF2B5EF4-FFF2-40B4-BE49-F238E27FC236}">
                <a16:creationId xmlns:a16="http://schemas.microsoft.com/office/drawing/2014/main" id="{533DD6EF-1CE5-2E08-DC5F-0BB06A4566A2}"/>
              </a:ext>
            </a:extLst>
          </p:cNvPr>
          <p:cNvSpPr>
            <a:spLocks noGrp="1"/>
          </p:cNvSpPr>
          <p:nvPr>
            <p:ph type="body" sz="quarter" idx="51" hasCustomPrompt="1"/>
          </p:nvPr>
        </p:nvSpPr>
        <p:spPr>
          <a:xfrm>
            <a:off x="2552988" y="2051889"/>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50" name="Text Placeholder 38">
            <a:extLst>
              <a:ext uri="{FF2B5EF4-FFF2-40B4-BE49-F238E27FC236}">
                <a16:creationId xmlns:a16="http://schemas.microsoft.com/office/drawing/2014/main" id="{E885F317-EE7F-A1DD-12B7-28B185082FBF}"/>
              </a:ext>
            </a:extLst>
          </p:cNvPr>
          <p:cNvSpPr>
            <a:spLocks noGrp="1"/>
          </p:cNvSpPr>
          <p:nvPr>
            <p:ph type="body" sz="quarter" idx="52" hasCustomPrompt="1"/>
          </p:nvPr>
        </p:nvSpPr>
        <p:spPr>
          <a:xfrm>
            <a:off x="4718915" y="2766672"/>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51" name="Text Placeholder 38">
            <a:extLst>
              <a:ext uri="{FF2B5EF4-FFF2-40B4-BE49-F238E27FC236}">
                <a16:creationId xmlns:a16="http://schemas.microsoft.com/office/drawing/2014/main" id="{B6DE4883-3262-E82E-9B99-7E76BE577080}"/>
              </a:ext>
            </a:extLst>
          </p:cNvPr>
          <p:cNvSpPr>
            <a:spLocks noGrp="1"/>
          </p:cNvSpPr>
          <p:nvPr>
            <p:ph type="body" sz="quarter" idx="53" hasCustomPrompt="1"/>
          </p:nvPr>
        </p:nvSpPr>
        <p:spPr>
          <a:xfrm>
            <a:off x="4718915" y="3487367"/>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2" name="Text Placeholder 38">
            <a:extLst>
              <a:ext uri="{FF2B5EF4-FFF2-40B4-BE49-F238E27FC236}">
                <a16:creationId xmlns:a16="http://schemas.microsoft.com/office/drawing/2014/main" id="{74A88BEC-73B4-CF64-44DB-394340CBC65A}"/>
              </a:ext>
            </a:extLst>
          </p:cNvPr>
          <p:cNvSpPr>
            <a:spLocks noGrp="1"/>
          </p:cNvSpPr>
          <p:nvPr>
            <p:ph type="body" sz="quarter" idx="54" hasCustomPrompt="1"/>
          </p:nvPr>
        </p:nvSpPr>
        <p:spPr>
          <a:xfrm>
            <a:off x="4718915" y="4208061"/>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3" name="Text Placeholder 38">
            <a:extLst>
              <a:ext uri="{FF2B5EF4-FFF2-40B4-BE49-F238E27FC236}">
                <a16:creationId xmlns:a16="http://schemas.microsoft.com/office/drawing/2014/main" id="{9393F9E5-36D6-A8D2-3AF4-64B0C07F2A3F}"/>
              </a:ext>
            </a:extLst>
          </p:cNvPr>
          <p:cNvSpPr>
            <a:spLocks noGrp="1"/>
          </p:cNvSpPr>
          <p:nvPr>
            <p:ph type="body" sz="quarter" idx="55" hasCustomPrompt="1"/>
          </p:nvPr>
        </p:nvSpPr>
        <p:spPr>
          <a:xfrm>
            <a:off x="4718915" y="4928340"/>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4" name="Text Placeholder 38">
            <a:extLst>
              <a:ext uri="{FF2B5EF4-FFF2-40B4-BE49-F238E27FC236}">
                <a16:creationId xmlns:a16="http://schemas.microsoft.com/office/drawing/2014/main" id="{8CF0B395-0CC9-ED0F-C703-1727205C63BC}"/>
              </a:ext>
            </a:extLst>
          </p:cNvPr>
          <p:cNvSpPr>
            <a:spLocks noGrp="1"/>
          </p:cNvSpPr>
          <p:nvPr>
            <p:ph type="body" sz="quarter" idx="56" hasCustomPrompt="1"/>
          </p:nvPr>
        </p:nvSpPr>
        <p:spPr>
          <a:xfrm>
            <a:off x="4718915" y="5647788"/>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5" name="Text Placeholder 38">
            <a:extLst>
              <a:ext uri="{FF2B5EF4-FFF2-40B4-BE49-F238E27FC236}">
                <a16:creationId xmlns:a16="http://schemas.microsoft.com/office/drawing/2014/main" id="{8EF6F388-8C29-00B3-8F58-8F829CCBA423}"/>
              </a:ext>
            </a:extLst>
          </p:cNvPr>
          <p:cNvSpPr>
            <a:spLocks noGrp="1"/>
          </p:cNvSpPr>
          <p:nvPr>
            <p:ph type="body" sz="quarter" idx="57" hasCustomPrompt="1"/>
          </p:nvPr>
        </p:nvSpPr>
        <p:spPr>
          <a:xfrm>
            <a:off x="4718482" y="2043902"/>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56" name="Text Placeholder 38">
            <a:extLst>
              <a:ext uri="{FF2B5EF4-FFF2-40B4-BE49-F238E27FC236}">
                <a16:creationId xmlns:a16="http://schemas.microsoft.com/office/drawing/2014/main" id="{FDAADCCF-4305-43F0-BDB6-E16FDC9A861D}"/>
              </a:ext>
            </a:extLst>
          </p:cNvPr>
          <p:cNvSpPr>
            <a:spLocks noGrp="1"/>
          </p:cNvSpPr>
          <p:nvPr>
            <p:ph type="body" sz="quarter" idx="58" hasCustomPrompt="1"/>
          </p:nvPr>
        </p:nvSpPr>
        <p:spPr>
          <a:xfrm>
            <a:off x="6883975" y="2778077"/>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57" name="Text Placeholder 38">
            <a:extLst>
              <a:ext uri="{FF2B5EF4-FFF2-40B4-BE49-F238E27FC236}">
                <a16:creationId xmlns:a16="http://schemas.microsoft.com/office/drawing/2014/main" id="{728D87DC-3931-6ED0-0E53-B04E54AE8782}"/>
              </a:ext>
            </a:extLst>
          </p:cNvPr>
          <p:cNvSpPr>
            <a:spLocks noGrp="1"/>
          </p:cNvSpPr>
          <p:nvPr>
            <p:ph type="body" sz="quarter" idx="59" hasCustomPrompt="1"/>
          </p:nvPr>
        </p:nvSpPr>
        <p:spPr>
          <a:xfrm>
            <a:off x="6883975" y="3498772"/>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8" name="Text Placeholder 38">
            <a:extLst>
              <a:ext uri="{FF2B5EF4-FFF2-40B4-BE49-F238E27FC236}">
                <a16:creationId xmlns:a16="http://schemas.microsoft.com/office/drawing/2014/main" id="{1F6F7426-B92F-94B6-E1F9-1014BFAF4FDC}"/>
              </a:ext>
            </a:extLst>
          </p:cNvPr>
          <p:cNvSpPr>
            <a:spLocks noGrp="1"/>
          </p:cNvSpPr>
          <p:nvPr>
            <p:ph type="body" sz="quarter" idx="60" hasCustomPrompt="1"/>
          </p:nvPr>
        </p:nvSpPr>
        <p:spPr>
          <a:xfrm>
            <a:off x="6883975" y="4219466"/>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9" name="Text Placeholder 38">
            <a:extLst>
              <a:ext uri="{FF2B5EF4-FFF2-40B4-BE49-F238E27FC236}">
                <a16:creationId xmlns:a16="http://schemas.microsoft.com/office/drawing/2014/main" id="{308698EA-8F8F-C1C2-238C-F8AEE656A7FA}"/>
              </a:ext>
            </a:extLst>
          </p:cNvPr>
          <p:cNvSpPr>
            <a:spLocks noGrp="1"/>
          </p:cNvSpPr>
          <p:nvPr>
            <p:ph type="body" sz="quarter" idx="61" hasCustomPrompt="1"/>
          </p:nvPr>
        </p:nvSpPr>
        <p:spPr>
          <a:xfrm>
            <a:off x="6883975" y="4939745"/>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0" name="Text Placeholder 38">
            <a:extLst>
              <a:ext uri="{FF2B5EF4-FFF2-40B4-BE49-F238E27FC236}">
                <a16:creationId xmlns:a16="http://schemas.microsoft.com/office/drawing/2014/main" id="{CB296472-5304-300F-FF25-F93499C9EA6D}"/>
              </a:ext>
            </a:extLst>
          </p:cNvPr>
          <p:cNvSpPr>
            <a:spLocks noGrp="1"/>
          </p:cNvSpPr>
          <p:nvPr>
            <p:ph type="body" sz="quarter" idx="62" hasCustomPrompt="1"/>
          </p:nvPr>
        </p:nvSpPr>
        <p:spPr>
          <a:xfrm>
            <a:off x="6883975" y="5659193"/>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1" name="Text Placeholder 38">
            <a:extLst>
              <a:ext uri="{FF2B5EF4-FFF2-40B4-BE49-F238E27FC236}">
                <a16:creationId xmlns:a16="http://schemas.microsoft.com/office/drawing/2014/main" id="{06800BF7-FDB8-C7D1-BFAE-5DA5BDB3E135}"/>
              </a:ext>
            </a:extLst>
          </p:cNvPr>
          <p:cNvSpPr>
            <a:spLocks noGrp="1"/>
          </p:cNvSpPr>
          <p:nvPr>
            <p:ph type="body" sz="quarter" idx="63" hasCustomPrompt="1"/>
          </p:nvPr>
        </p:nvSpPr>
        <p:spPr>
          <a:xfrm>
            <a:off x="6883542" y="2055307"/>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62" name="Text Placeholder 38">
            <a:extLst>
              <a:ext uri="{FF2B5EF4-FFF2-40B4-BE49-F238E27FC236}">
                <a16:creationId xmlns:a16="http://schemas.microsoft.com/office/drawing/2014/main" id="{381D9852-393D-ED52-D562-F16166DEF969}"/>
              </a:ext>
            </a:extLst>
          </p:cNvPr>
          <p:cNvSpPr>
            <a:spLocks noGrp="1"/>
          </p:cNvSpPr>
          <p:nvPr>
            <p:ph type="body" sz="quarter" idx="64" hasCustomPrompt="1"/>
          </p:nvPr>
        </p:nvSpPr>
        <p:spPr>
          <a:xfrm>
            <a:off x="9048168" y="2774659"/>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63" name="Text Placeholder 38">
            <a:extLst>
              <a:ext uri="{FF2B5EF4-FFF2-40B4-BE49-F238E27FC236}">
                <a16:creationId xmlns:a16="http://schemas.microsoft.com/office/drawing/2014/main" id="{60DD97EE-463C-89A0-9118-DD5BB523C86F}"/>
              </a:ext>
            </a:extLst>
          </p:cNvPr>
          <p:cNvSpPr>
            <a:spLocks noGrp="1"/>
          </p:cNvSpPr>
          <p:nvPr>
            <p:ph type="body" sz="quarter" idx="65" hasCustomPrompt="1"/>
          </p:nvPr>
        </p:nvSpPr>
        <p:spPr>
          <a:xfrm>
            <a:off x="9048168" y="3495354"/>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4" name="Text Placeholder 38">
            <a:extLst>
              <a:ext uri="{FF2B5EF4-FFF2-40B4-BE49-F238E27FC236}">
                <a16:creationId xmlns:a16="http://schemas.microsoft.com/office/drawing/2014/main" id="{4DA847DE-9A62-489A-EC2E-1CF7B56EF9C4}"/>
              </a:ext>
            </a:extLst>
          </p:cNvPr>
          <p:cNvSpPr>
            <a:spLocks noGrp="1"/>
          </p:cNvSpPr>
          <p:nvPr>
            <p:ph type="body" sz="quarter" idx="66" hasCustomPrompt="1"/>
          </p:nvPr>
        </p:nvSpPr>
        <p:spPr>
          <a:xfrm>
            <a:off x="9048168" y="4216048"/>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5" name="Text Placeholder 38">
            <a:extLst>
              <a:ext uri="{FF2B5EF4-FFF2-40B4-BE49-F238E27FC236}">
                <a16:creationId xmlns:a16="http://schemas.microsoft.com/office/drawing/2014/main" id="{920EFBED-AEAF-ED22-1BC2-A8D9053D8B63}"/>
              </a:ext>
            </a:extLst>
          </p:cNvPr>
          <p:cNvSpPr>
            <a:spLocks noGrp="1"/>
          </p:cNvSpPr>
          <p:nvPr>
            <p:ph type="body" sz="quarter" idx="67" hasCustomPrompt="1"/>
          </p:nvPr>
        </p:nvSpPr>
        <p:spPr>
          <a:xfrm>
            <a:off x="9048168" y="4936327"/>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6" name="Text Placeholder 38">
            <a:extLst>
              <a:ext uri="{FF2B5EF4-FFF2-40B4-BE49-F238E27FC236}">
                <a16:creationId xmlns:a16="http://schemas.microsoft.com/office/drawing/2014/main" id="{E1251614-5909-FB4F-51D1-C04F55AABB99}"/>
              </a:ext>
            </a:extLst>
          </p:cNvPr>
          <p:cNvSpPr>
            <a:spLocks noGrp="1"/>
          </p:cNvSpPr>
          <p:nvPr>
            <p:ph type="body" sz="quarter" idx="68" hasCustomPrompt="1"/>
          </p:nvPr>
        </p:nvSpPr>
        <p:spPr>
          <a:xfrm>
            <a:off x="9048168" y="5655775"/>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7" name="Text Placeholder 38">
            <a:extLst>
              <a:ext uri="{FF2B5EF4-FFF2-40B4-BE49-F238E27FC236}">
                <a16:creationId xmlns:a16="http://schemas.microsoft.com/office/drawing/2014/main" id="{33C9F23C-D185-D330-7481-59D6CC73E451}"/>
              </a:ext>
            </a:extLst>
          </p:cNvPr>
          <p:cNvSpPr>
            <a:spLocks noGrp="1"/>
          </p:cNvSpPr>
          <p:nvPr>
            <p:ph type="body" sz="quarter" idx="69" hasCustomPrompt="1"/>
          </p:nvPr>
        </p:nvSpPr>
        <p:spPr>
          <a:xfrm>
            <a:off x="9047735" y="2051889"/>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68" name="Text Placeholder 38">
            <a:extLst>
              <a:ext uri="{FF2B5EF4-FFF2-40B4-BE49-F238E27FC236}">
                <a16:creationId xmlns:a16="http://schemas.microsoft.com/office/drawing/2014/main" id="{BF0BBE4A-D94F-2952-9E80-BD36AD4C0DC9}"/>
              </a:ext>
            </a:extLst>
          </p:cNvPr>
          <p:cNvSpPr>
            <a:spLocks noGrp="1"/>
          </p:cNvSpPr>
          <p:nvPr>
            <p:ph type="body" sz="quarter" idx="70" hasCustomPrompt="1"/>
          </p:nvPr>
        </p:nvSpPr>
        <p:spPr>
          <a:xfrm rot="16200000">
            <a:off x="9415810" y="3845220"/>
            <a:ext cx="4199248"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Results</a:t>
            </a:r>
          </a:p>
        </p:txBody>
      </p:sp>
      <p:sp>
        <p:nvSpPr>
          <p:cNvPr id="3" name="Rectangle 2">
            <a:extLst>
              <a:ext uri="{FF2B5EF4-FFF2-40B4-BE49-F238E27FC236}">
                <a16:creationId xmlns:a16="http://schemas.microsoft.com/office/drawing/2014/main" id="{208D650E-ED9F-873F-C57B-40AA909D1B4D}"/>
              </a:ext>
            </a:extLst>
          </p:cNvPr>
          <p:cNvSpPr/>
          <p:nvPr userDrawn="1"/>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27E76CBC-D2BB-F32A-659E-DC46687E57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2879297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CD35BC-4E69-8AC2-DA26-6930983EFAAD}"/>
              </a:ext>
            </a:extLst>
          </p:cNvPr>
          <p:cNvSpPr/>
          <p:nvPr/>
        </p:nvSpPr>
        <p:spPr>
          <a:xfrm>
            <a:off x="0" y="2855878"/>
            <a:ext cx="12192000" cy="4002122"/>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800E2E1-F003-271E-2491-0F0CF14DE63A}"/>
              </a:ext>
            </a:extLst>
          </p:cNvPr>
          <p:cNvSpPr/>
          <p:nvPr/>
        </p:nvSpPr>
        <p:spPr>
          <a:xfrm>
            <a:off x="337848"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lgn="ctr">
              <a:defRPr sz="2800" b="0"/>
            </a:lvl1pPr>
          </a:lstStyle>
          <a:p>
            <a:r>
              <a:rPr lang="en-US"/>
              <a:t>Click to edit Master title style</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lgn="ctr">
              <a:buNone/>
              <a:defRPr sz="1400" b="1">
                <a:solidFill>
                  <a:schemeClr val="tx1"/>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99C63C17-6905-DC79-C7F5-8126BC383247}"/>
              </a:ext>
            </a:extLst>
          </p:cNvPr>
          <p:cNvSpPr>
            <a:spLocks noGrp="1"/>
          </p:cNvSpPr>
          <p:nvPr>
            <p:ph type="pic" sz="quarter" idx="11"/>
          </p:nvPr>
        </p:nvSpPr>
        <p:spPr>
          <a:xfrm>
            <a:off x="531889" y="2193518"/>
            <a:ext cx="2419766" cy="2419767"/>
          </a:xfrm>
          <a:prstGeom prst="ellipse">
            <a:avLst/>
          </a:prstGeom>
          <a:solidFill>
            <a:schemeClr val="accent1">
              <a:lumMod val="20000"/>
              <a:lumOff val="8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120A62EA-D37F-F8A9-20F8-A574C0F3A6BF}"/>
              </a:ext>
            </a:extLst>
          </p:cNvPr>
          <p:cNvSpPr>
            <a:spLocks noGrp="1"/>
          </p:cNvSpPr>
          <p:nvPr>
            <p:ph type="body" sz="quarter" idx="12" hasCustomPrompt="1"/>
          </p:nvPr>
        </p:nvSpPr>
        <p:spPr>
          <a:xfrm>
            <a:off x="337846" y="4806912"/>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15" name="Text Placeholder 14">
            <a:extLst>
              <a:ext uri="{FF2B5EF4-FFF2-40B4-BE49-F238E27FC236}">
                <a16:creationId xmlns:a16="http://schemas.microsoft.com/office/drawing/2014/main" id="{B3D65F09-88B9-8869-CC40-D48820D9D2CF}"/>
              </a:ext>
            </a:extLst>
          </p:cNvPr>
          <p:cNvSpPr>
            <a:spLocks noGrp="1"/>
          </p:cNvSpPr>
          <p:nvPr>
            <p:ph type="body" sz="quarter" idx="13" hasCustomPrompt="1"/>
          </p:nvPr>
        </p:nvSpPr>
        <p:spPr>
          <a:xfrm>
            <a:off x="337846" y="5263439"/>
            <a:ext cx="2807848" cy="413099"/>
          </a:xfrm>
          <a:prstGeom prst="rect">
            <a:avLst/>
          </a:prstGeom>
        </p:spPr>
        <p:txBody>
          <a:bodyPr/>
          <a:lstStyle>
            <a:lvl1pPr marL="0" indent="0" algn="ctr">
              <a:buClr>
                <a:schemeClr val="accent1"/>
              </a:buClr>
              <a:buNone/>
              <a:defRPr sz="1200" b="1"/>
            </a:lvl1pPr>
          </a:lstStyle>
          <a:p>
            <a:pPr lvl="0"/>
            <a:r>
              <a:rPr lang="en-US"/>
              <a:t>Role</a:t>
            </a:r>
          </a:p>
        </p:txBody>
      </p:sp>
      <p:sp>
        <p:nvSpPr>
          <p:cNvPr id="18" name="Freeform: Shape 17">
            <a:extLst>
              <a:ext uri="{FF2B5EF4-FFF2-40B4-BE49-F238E27FC236}">
                <a16:creationId xmlns:a16="http://schemas.microsoft.com/office/drawing/2014/main" id="{D2CBF6DF-7FA1-7019-2CA6-F69C16B9CE5F}"/>
              </a:ext>
            </a:extLst>
          </p:cNvPr>
          <p:cNvSpPr/>
          <p:nvPr/>
        </p:nvSpPr>
        <p:spPr>
          <a:xfrm>
            <a:off x="4692076"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4">
            <a:extLst>
              <a:ext uri="{FF2B5EF4-FFF2-40B4-BE49-F238E27FC236}">
                <a16:creationId xmlns:a16="http://schemas.microsoft.com/office/drawing/2014/main" id="{7CEDC02E-74C3-CF88-D602-5580C4A79359}"/>
              </a:ext>
            </a:extLst>
          </p:cNvPr>
          <p:cNvSpPr>
            <a:spLocks noGrp="1"/>
          </p:cNvSpPr>
          <p:nvPr>
            <p:ph type="pic" sz="quarter" idx="14"/>
          </p:nvPr>
        </p:nvSpPr>
        <p:spPr>
          <a:xfrm>
            <a:off x="4886117" y="2193518"/>
            <a:ext cx="2419766" cy="2419767"/>
          </a:xfrm>
          <a:prstGeom prst="ellipse">
            <a:avLst/>
          </a:prstGeom>
          <a:solidFill>
            <a:schemeClr val="accent1">
              <a:lumMod val="20000"/>
              <a:lumOff val="80000"/>
            </a:schemeClr>
          </a:solidFill>
        </p:spPr>
        <p:txBody>
          <a:bodyPr/>
          <a:lstStyle/>
          <a:p>
            <a:r>
              <a:rPr lang="en-US"/>
              <a:t>Click icon to add picture</a:t>
            </a:r>
          </a:p>
        </p:txBody>
      </p:sp>
      <p:sp>
        <p:nvSpPr>
          <p:cNvPr id="20" name="Text Placeholder 12">
            <a:extLst>
              <a:ext uri="{FF2B5EF4-FFF2-40B4-BE49-F238E27FC236}">
                <a16:creationId xmlns:a16="http://schemas.microsoft.com/office/drawing/2014/main" id="{67566073-C9BA-EAFF-B3F6-3CE33AD80CE7}"/>
              </a:ext>
            </a:extLst>
          </p:cNvPr>
          <p:cNvSpPr>
            <a:spLocks noGrp="1"/>
          </p:cNvSpPr>
          <p:nvPr>
            <p:ph type="body" sz="quarter" idx="15" hasCustomPrompt="1"/>
          </p:nvPr>
        </p:nvSpPr>
        <p:spPr>
          <a:xfrm>
            <a:off x="4692074" y="4806912"/>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21" name="Text Placeholder 14">
            <a:extLst>
              <a:ext uri="{FF2B5EF4-FFF2-40B4-BE49-F238E27FC236}">
                <a16:creationId xmlns:a16="http://schemas.microsoft.com/office/drawing/2014/main" id="{DFBA7365-2EBF-94D2-F65F-1404178A7B30}"/>
              </a:ext>
            </a:extLst>
          </p:cNvPr>
          <p:cNvSpPr>
            <a:spLocks noGrp="1"/>
          </p:cNvSpPr>
          <p:nvPr>
            <p:ph type="body" sz="quarter" idx="16" hasCustomPrompt="1"/>
          </p:nvPr>
        </p:nvSpPr>
        <p:spPr>
          <a:xfrm>
            <a:off x="4692074" y="5263439"/>
            <a:ext cx="2807848" cy="413099"/>
          </a:xfrm>
          <a:prstGeom prst="rect">
            <a:avLst/>
          </a:prstGeom>
        </p:spPr>
        <p:txBody>
          <a:bodyPr/>
          <a:lstStyle>
            <a:lvl1pPr marL="0" indent="0" algn="ctr">
              <a:buClr>
                <a:schemeClr val="accent1"/>
              </a:buClr>
              <a:buNone/>
              <a:defRPr sz="1200" b="1"/>
            </a:lvl1pPr>
          </a:lstStyle>
          <a:p>
            <a:pPr lvl="0"/>
            <a:r>
              <a:rPr lang="en-US"/>
              <a:t>Role</a:t>
            </a:r>
          </a:p>
        </p:txBody>
      </p:sp>
      <p:sp>
        <p:nvSpPr>
          <p:cNvPr id="22" name="Freeform: Shape 21">
            <a:extLst>
              <a:ext uri="{FF2B5EF4-FFF2-40B4-BE49-F238E27FC236}">
                <a16:creationId xmlns:a16="http://schemas.microsoft.com/office/drawing/2014/main" id="{069A02FB-FFA8-CA92-08A9-FA27E2EF939B}"/>
              </a:ext>
            </a:extLst>
          </p:cNvPr>
          <p:cNvSpPr/>
          <p:nvPr/>
        </p:nvSpPr>
        <p:spPr>
          <a:xfrm>
            <a:off x="9046306" y="2000579"/>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4">
            <a:extLst>
              <a:ext uri="{FF2B5EF4-FFF2-40B4-BE49-F238E27FC236}">
                <a16:creationId xmlns:a16="http://schemas.microsoft.com/office/drawing/2014/main" id="{9A477F5B-0C51-8D04-A13C-C828C0F0E95C}"/>
              </a:ext>
            </a:extLst>
          </p:cNvPr>
          <p:cNvSpPr>
            <a:spLocks noGrp="1"/>
          </p:cNvSpPr>
          <p:nvPr>
            <p:ph type="pic" sz="quarter" idx="17"/>
          </p:nvPr>
        </p:nvSpPr>
        <p:spPr>
          <a:xfrm>
            <a:off x="9240347" y="2194206"/>
            <a:ext cx="2419766" cy="2419767"/>
          </a:xfrm>
          <a:prstGeom prst="ellipse">
            <a:avLst/>
          </a:prstGeom>
          <a:solidFill>
            <a:schemeClr val="accent1">
              <a:lumMod val="20000"/>
              <a:lumOff val="80000"/>
            </a:schemeClr>
          </a:solidFill>
        </p:spPr>
        <p:txBody>
          <a:bodyPr/>
          <a:lstStyle/>
          <a:p>
            <a:r>
              <a:rPr lang="en-US"/>
              <a:t>Click icon to add picture</a:t>
            </a:r>
          </a:p>
        </p:txBody>
      </p:sp>
      <p:sp>
        <p:nvSpPr>
          <p:cNvPr id="24" name="Text Placeholder 12">
            <a:extLst>
              <a:ext uri="{FF2B5EF4-FFF2-40B4-BE49-F238E27FC236}">
                <a16:creationId xmlns:a16="http://schemas.microsoft.com/office/drawing/2014/main" id="{335FE715-17F6-BC2E-B98E-5743CD282D4B}"/>
              </a:ext>
            </a:extLst>
          </p:cNvPr>
          <p:cNvSpPr>
            <a:spLocks noGrp="1"/>
          </p:cNvSpPr>
          <p:nvPr>
            <p:ph type="body" sz="quarter" idx="18" hasCustomPrompt="1"/>
          </p:nvPr>
        </p:nvSpPr>
        <p:spPr>
          <a:xfrm>
            <a:off x="9046300" y="4807600"/>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25" name="Text Placeholder 14">
            <a:extLst>
              <a:ext uri="{FF2B5EF4-FFF2-40B4-BE49-F238E27FC236}">
                <a16:creationId xmlns:a16="http://schemas.microsoft.com/office/drawing/2014/main" id="{B51C2CC5-C6BB-FCCC-817D-71C5A78BE6E6}"/>
              </a:ext>
            </a:extLst>
          </p:cNvPr>
          <p:cNvSpPr>
            <a:spLocks noGrp="1"/>
          </p:cNvSpPr>
          <p:nvPr>
            <p:ph type="body" sz="quarter" idx="19" hasCustomPrompt="1"/>
          </p:nvPr>
        </p:nvSpPr>
        <p:spPr>
          <a:xfrm>
            <a:off x="9046300" y="5264127"/>
            <a:ext cx="2807848" cy="413099"/>
          </a:xfrm>
          <a:prstGeom prst="rect">
            <a:avLst/>
          </a:prstGeom>
        </p:spPr>
        <p:txBody>
          <a:bodyPr/>
          <a:lstStyle>
            <a:lvl1pPr marL="0" indent="0" algn="ctr">
              <a:buClr>
                <a:schemeClr val="accent1"/>
              </a:buClr>
              <a:buNone/>
              <a:defRPr sz="1200" b="1"/>
            </a:lvl1pPr>
          </a:lstStyle>
          <a:p>
            <a:pPr lvl="0"/>
            <a:r>
              <a:rPr lang="en-US"/>
              <a:t>Role</a:t>
            </a:r>
          </a:p>
        </p:txBody>
      </p:sp>
      <p:sp>
        <p:nvSpPr>
          <p:cNvPr id="3" name="Rectangle 2">
            <a:extLst>
              <a:ext uri="{FF2B5EF4-FFF2-40B4-BE49-F238E27FC236}">
                <a16:creationId xmlns:a16="http://schemas.microsoft.com/office/drawing/2014/main" id="{50FCB3B3-3800-46C2-F868-186D6D199227}"/>
              </a:ext>
            </a:extLst>
          </p:cNvPr>
          <p:cNvSpPr/>
          <p:nvPr userDrawn="1"/>
        </p:nvSpPr>
        <p:spPr>
          <a:xfrm>
            <a:off x="0" y="2855878"/>
            <a:ext cx="12192000" cy="4002122"/>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8BAA5A-2750-AFCD-793D-8205213FA3F4}"/>
              </a:ext>
            </a:extLst>
          </p:cNvPr>
          <p:cNvSpPr/>
          <p:nvPr userDrawn="1"/>
        </p:nvSpPr>
        <p:spPr>
          <a:xfrm>
            <a:off x="337848"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m 45" descr="Desenho com traços pretos em fundo branco e letras pretas&#10;&#10;Descrição gerada automaticamente com confiança média">
            <a:extLst>
              <a:ext uri="{FF2B5EF4-FFF2-40B4-BE49-F238E27FC236}">
                <a16:creationId xmlns:a16="http://schemas.microsoft.com/office/drawing/2014/main" id="{554304E0-3D72-0227-6907-9D5A43C3E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8" name="Freeform: Shape 7">
            <a:extLst>
              <a:ext uri="{FF2B5EF4-FFF2-40B4-BE49-F238E27FC236}">
                <a16:creationId xmlns:a16="http://schemas.microsoft.com/office/drawing/2014/main" id="{DD4EA0E1-19AB-7F00-C782-96D6D35FEDD4}"/>
              </a:ext>
            </a:extLst>
          </p:cNvPr>
          <p:cNvSpPr/>
          <p:nvPr userDrawn="1"/>
        </p:nvSpPr>
        <p:spPr>
          <a:xfrm>
            <a:off x="4692076"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6E5A8F9-4EE0-DAB9-2702-7011C61CCD13}"/>
              </a:ext>
            </a:extLst>
          </p:cNvPr>
          <p:cNvSpPr/>
          <p:nvPr userDrawn="1"/>
        </p:nvSpPr>
        <p:spPr>
          <a:xfrm>
            <a:off x="9046306" y="2000579"/>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7102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4" name="Picture 3" descr="A red circle with circles and lines&#10;&#10;AI-generated content may be incorrect.">
            <a:extLst>
              <a:ext uri="{FF2B5EF4-FFF2-40B4-BE49-F238E27FC236}">
                <a16:creationId xmlns:a16="http://schemas.microsoft.com/office/drawing/2014/main" id="{18474916-8981-DC68-F9AF-E3DB83BBFCD5}"/>
              </a:ext>
            </a:extLst>
          </p:cNvPr>
          <p:cNvPicPr>
            <a:picLocks noChangeAspect="1"/>
          </p:cNvPicPr>
          <p:nvPr/>
        </p:nvPicPr>
        <p:blipFill>
          <a:blip r:embed="rId2">
            <a:extLst>
              <a:ext uri="{28A0092B-C50C-407E-A947-70E740481C1C}">
                <a14:useLocalDpi xmlns:a14="http://schemas.microsoft.com/office/drawing/2010/main" val="0"/>
              </a:ext>
            </a:extLst>
          </a:blip>
          <a:srcRect l="48467" t="17926" r="122" b="33879"/>
          <a:stretch>
            <a:fillRect/>
          </a:stretch>
        </p:blipFill>
        <p:spPr>
          <a:xfrm flipH="1">
            <a:off x="0" y="0"/>
            <a:ext cx="12192000" cy="3429000"/>
          </a:xfrm>
          <a:prstGeom prst="rect">
            <a:avLst/>
          </a:prstGeom>
        </p:spPr>
      </p:pic>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hasCustomPrompt="1"/>
          </p:nvPr>
        </p:nvSpPr>
        <p:spPr>
          <a:xfrm>
            <a:off x="333830" y="3429000"/>
            <a:ext cx="11520322" cy="1433286"/>
          </a:xfrm>
          <a:prstGeom prst="rect">
            <a:avLst/>
          </a:prstGeom>
        </p:spPr>
        <p:txBody>
          <a:bodyPr anchor="b"/>
          <a:lstStyle>
            <a:lvl1pPr algn="ctr">
              <a:defRPr sz="4400"/>
            </a:lvl1pPr>
          </a:lstStyle>
          <a:p>
            <a:r>
              <a:rPr lang="en-US"/>
              <a:t>Takeaway</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30" y="5148036"/>
            <a:ext cx="3609520" cy="738413"/>
          </a:xfrm>
          <a:prstGeom prst="rect">
            <a:avLst/>
          </a:prstGeom>
        </p:spPr>
        <p:txBody>
          <a:bodyPr/>
          <a:lstStyle>
            <a:lvl1pPr marL="285750" indent="-285750" algn="ctr">
              <a:buClr>
                <a:schemeClr val="accent1"/>
              </a:buClr>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Rounded Corners 5">
            <a:extLst>
              <a:ext uri="{FF2B5EF4-FFF2-40B4-BE49-F238E27FC236}">
                <a16:creationId xmlns:a16="http://schemas.microsoft.com/office/drawing/2014/main" id="{AD2D1F8B-BF7B-D4F4-61C6-5D01EE25BF3D}"/>
              </a:ext>
            </a:extLst>
          </p:cNvPr>
          <p:cNvSpPr/>
          <p:nvPr/>
        </p:nvSpPr>
        <p:spPr>
          <a:xfrm rot="5400000">
            <a:off x="6071132" y="428625"/>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63618BF9-0CCF-2B61-902A-E4B00EEE60A3}"/>
              </a:ext>
            </a:extLst>
          </p:cNvPr>
          <p:cNvSpPr>
            <a:spLocks noGrp="1"/>
          </p:cNvSpPr>
          <p:nvPr>
            <p:ph type="body" sz="quarter" idx="10"/>
          </p:nvPr>
        </p:nvSpPr>
        <p:spPr>
          <a:xfrm>
            <a:off x="4291012" y="5148263"/>
            <a:ext cx="3609975" cy="738187"/>
          </a:xfrm>
          <a:prstGeom prst="rect">
            <a:avLst/>
          </a:prstGeom>
        </p:spPr>
        <p:txBody>
          <a:bodyPr/>
          <a:lstStyle>
            <a:lvl1pPr marL="285750" indent="-285750" algn="ctr">
              <a:buClr>
                <a:schemeClr val="accent1"/>
              </a:buClr>
              <a:buFont typeface="Arial" panose="020B0604020202020204" pitchFamily="34" charset="0"/>
              <a:buChar char="•"/>
              <a:defRPr sz="1800"/>
            </a:lvl1pPr>
          </a:lstStyle>
          <a:p>
            <a:pPr lvl="0"/>
            <a:r>
              <a:rPr lang="en-US"/>
              <a:t>Click to edit Master text styles</a:t>
            </a:r>
          </a:p>
        </p:txBody>
      </p:sp>
      <p:sp>
        <p:nvSpPr>
          <p:cNvPr id="15" name="Text Placeholder 11">
            <a:extLst>
              <a:ext uri="{FF2B5EF4-FFF2-40B4-BE49-F238E27FC236}">
                <a16:creationId xmlns:a16="http://schemas.microsoft.com/office/drawing/2014/main" id="{C3A34391-8E9F-1DC6-BC50-1F3775DB7D5B}"/>
              </a:ext>
            </a:extLst>
          </p:cNvPr>
          <p:cNvSpPr>
            <a:spLocks noGrp="1"/>
          </p:cNvSpPr>
          <p:nvPr>
            <p:ph type="body" sz="quarter" idx="11"/>
          </p:nvPr>
        </p:nvSpPr>
        <p:spPr>
          <a:xfrm>
            <a:off x="8244177" y="5148262"/>
            <a:ext cx="3609975" cy="738187"/>
          </a:xfrm>
          <a:prstGeom prst="rect">
            <a:avLst/>
          </a:prstGeom>
        </p:spPr>
        <p:txBody>
          <a:bodyPr/>
          <a:lstStyle>
            <a:lvl1pPr marL="285750" indent="-285750" algn="ctr">
              <a:buClr>
                <a:schemeClr val="accent1"/>
              </a:buClr>
              <a:buFont typeface="Arial" panose="020B0604020202020204" pitchFamily="34" charset="0"/>
              <a:buChar char="•"/>
              <a:defRPr sz="1800"/>
            </a:lvl1pPr>
          </a:lstStyle>
          <a:p>
            <a:pPr lvl="0"/>
            <a:r>
              <a:rPr lang="en-US"/>
              <a:t>Click to edit Master text styles</a:t>
            </a:r>
          </a:p>
        </p:txBody>
      </p:sp>
      <p:pic>
        <p:nvPicPr>
          <p:cNvPr id="5" name="Picture 4" descr="A red circle with circles and lines&#10;&#10;AI-generated content may be incorrect.">
            <a:extLst>
              <a:ext uri="{FF2B5EF4-FFF2-40B4-BE49-F238E27FC236}">
                <a16:creationId xmlns:a16="http://schemas.microsoft.com/office/drawing/2014/main" id="{5DA5F7A3-A61A-0CDB-A4BD-635676A2DBC2}"/>
              </a:ext>
            </a:extLst>
          </p:cNvPr>
          <p:cNvPicPr>
            <a:picLocks noChangeAspect="1"/>
          </p:cNvPicPr>
          <p:nvPr userDrawn="1"/>
        </p:nvPicPr>
        <p:blipFill>
          <a:blip r:embed="rId2">
            <a:extLst>
              <a:ext uri="{28A0092B-C50C-407E-A947-70E740481C1C}">
                <a14:useLocalDpi xmlns:a14="http://schemas.microsoft.com/office/drawing/2010/main" val="0"/>
              </a:ext>
            </a:extLst>
          </a:blip>
          <a:srcRect l="48467" t="17926" r="122" b="33879"/>
          <a:stretch>
            <a:fillRect/>
          </a:stretch>
        </p:blipFill>
        <p:spPr>
          <a:xfrm flipH="1">
            <a:off x="0" y="0"/>
            <a:ext cx="12192000" cy="3429000"/>
          </a:xfrm>
          <a:prstGeom prst="rect">
            <a:avLst/>
          </a:prstGeom>
        </p:spPr>
      </p:pic>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20644971-85B9-13CE-CBEB-2370270DC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8" name="Rectangle: Rounded Corners 7">
            <a:extLst>
              <a:ext uri="{FF2B5EF4-FFF2-40B4-BE49-F238E27FC236}">
                <a16:creationId xmlns:a16="http://schemas.microsoft.com/office/drawing/2014/main" id="{9047E688-CDBB-E465-AB64-17D84AD671C3}"/>
              </a:ext>
            </a:extLst>
          </p:cNvPr>
          <p:cNvSpPr/>
          <p:nvPr userDrawn="1"/>
        </p:nvSpPr>
        <p:spPr>
          <a:xfrm rot="5400000">
            <a:off x="6071132" y="428625"/>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48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ffee Break">
    <p:bg>
      <p:bgPr>
        <a:solidFill>
          <a:schemeClr val="bg1"/>
        </a:solidFill>
        <a:effectLst/>
      </p:bgPr>
    </p:bg>
    <p:spTree>
      <p:nvGrpSpPr>
        <p:cNvPr id="1" name=""/>
        <p:cNvGrpSpPr/>
        <p:nvPr/>
      </p:nvGrpSpPr>
      <p:grpSpPr>
        <a:xfrm>
          <a:off x="0" y="0"/>
          <a:ext cx="0" cy="0"/>
          <a:chOff x="0" y="0"/>
          <a:chExt cx="0" cy="0"/>
        </a:xfrm>
      </p:grpSpPr>
      <p:pic>
        <p:nvPicPr>
          <p:cNvPr id="7" name="Picture 6" descr="A close-up of people holding cups&#10;&#10;AI-generated content may be incorrect.">
            <a:extLst>
              <a:ext uri="{FF2B5EF4-FFF2-40B4-BE49-F238E27FC236}">
                <a16:creationId xmlns:a16="http://schemas.microsoft.com/office/drawing/2014/main" id="{C96303A9-DD2A-22D5-FF67-B47F674BAD28}"/>
              </a:ext>
            </a:extLst>
          </p:cNvPr>
          <p:cNvPicPr>
            <a:picLocks noChangeAspect="1"/>
          </p:cNvPicPr>
          <p:nvPr/>
        </p:nvPicPr>
        <p:blipFill>
          <a:blip r:embed="rId2">
            <a:alphaModFix/>
            <a:duotone>
              <a:schemeClr val="accent1">
                <a:shade val="45000"/>
                <a:satMod val="135000"/>
              </a:schemeClr>
              <a:prstClr val="white"/>
            </a:duotone>
          </a:blip>
          <a:srcRect l="15" t="733" r="4855" b="19075"/>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8E1B5-DB20-C68A-378E-3DFACD914618}"/>
              </a:ext>
            </a:extLst>
          </p:cNvPr>
          <p:cNvSpPr/>
          <p:nvPr/>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hasCustomPrompt="1"/>
          </p:nvPr>
        </p:nvSpPr>
        <p:spPr>
          <a:xfrm>
            <a:off x="333830" y="1282700"/>
            <a:ext cx="11520322" cy="1433286"/>
          </a:xfrm>
          <a:prstGeom prst="rect">
            <a:avLst/>
          </a:prstGeom>
        </p:spPr>
        <p:txBody>
          <a:bodyPr anchor="b"/>
          <a:lstStyle>
            <a:lvl1pPr algn="ctr">
              <a:defRPr sz="4400"/>
            </a:lvl1pPr>
          </a:lstStyle>
          <a:p>
            <a:r>
              <a:rPr lang="en-US"/>
              <a:t>Coffee Break</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30" y="2783624"/>
            <a:ext cx="11520322" cy="738413"/>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close-up of people holding cups&#10;&#10;AI-generated content may be incorrect.">
            <a:extLst>
              <a:ext uri="{FF2B5EF4-FFF2-40B4-BE49-F238E27FC236}">
                <a16:creationId xmlns:a16="http://schemas.microsoft.com/office/drawing/2014/main" id="{DA730545-7D90-0543-DFAD-19620EA4024A}"/>
              </a:ext>
            </a:extLst>
          </p:cNvPr>
          <p:cNvPicPr>
            <a:picLocks noChangeAspect="1"/>
          </p:cNvPicPr>
          <p:nvPr userDrawn="1"/>
        </p:nvPicPr>
        <p:blipFill>
          <a:blip r:embed="rId2">
            <a:alphaModFix/>
            <a:duotone>
              <a:schemeClr val="accent1">
                <a:shade val="45000"/>
                <a:satMod val="135000"/>
              </a:schemeClr>
              <a:prstClr val="white"/>
            </a:duotone>
          </a:blip>
          <a:srcRect l="15" t="733" r="4855" b="19075"/>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B958C67-BAEA-0A6C-5862-1F3AB0D66F6C}"/>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45" descr="Desenho com traços pretos em fundo branco e letras pretas&#10;&#10;Descrição gerada automaticamente com confiança média">
            <a:extLst>
              <a:ext uri="{FF2B5EF4-FFF2-40B4-BE49-F238E27FC236}">
                <a16:creationId xmlns:a16="http://schemas.microsoft.com/office/drawing/2014/main" id="{CF9D627B-636C-3FA7-39C9-42525FC9AE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42801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4" name="Picture 3" descr="A red circle with circles and lines&#10;&#10;AI-generated content may be incorrect.">
            <a:extLst>
              <a:ext uri="{FF2B5EF4-FFF2-40B4-BE49-F238E27FC236}">
                <a16:creationId xmlns:a16="http://schemas.microsoft.com/office/drawing/2014/main" id="{E21522B0-0484-FAF1-0E76-7ABAF43B3E05}"/>
              </a:ext>
            </a:extLst>
          </p:cNvPr>
          <p:cNvPicPr>
            <a:picLocks noChangeAspect="1"/>
          </p:cNvPicPr>
          <p:nvPr/>
        </p:nvPicPr>
        <p:blipFill>
          <a:blip r:embed="rId2">
            <a:extLst>
              <a:ext uri="{28A0092B-C50C-407E-A947-70E740481C1C}">
                <a14:useLocalDpi xmlns:a14="http://schemas.microsoft.com/office/drawing/2010/main" val="0"/>
              </a:ext>
            </a:extLst>
          </a:blip>
          <a:srcRect l="78891" r="3900"/>
          <a:stretch>
            <a:fillRect/>
          </a:stretch>
        </p:blipFill>
        <p:spPr>
          <a:xfrm>
            <a:off x="8258174" y="0"/>
            <a:ext cx="3933825" cy="6858000"/>
          </a:xfrm>
          <a:prstGeom prst="rect">
            <a:avLst/>
          </a:prstGeom>
        </p:spPr>
      </p:pic>
      <p:sp>
        <p:nvSpPr>
          <p:cNvPr id="5" name="Rectangle: Rounded Corners 4">
            <a:extLst>
              <a:ext uri="{FF2B5EF4-FFF2-40B4-BE49-F238E27FC236}">
                <a16:creationId xmlns:a16="http://schemas.microsoft.com/office/drawing/2014/main" id="{10D42347-3308-14C1-04ED-D4CFEA19D731}"/>
              </a:ext>
            </a:extLst>
          </p:cNvPr>
          <p:cNvSpPr/>
          <p:nvPr/>
        </p:nvSpPr>
        <p:spPr>
          <a:xfrm>
            <a:off x="8235314" y="444273"/>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Flip calendar outline">
            <a:extLst>
              <a:ext uri="{FF2B5EF4-FFF2-40B4-BE49-F238E27FC236}">
                <a16:creationId xmlns:a16="http://schemas.microsoft.com/office/drawing/2014/main" id="{640569B6-4E6A-490F-F8C8-8E204F1C3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3315" y="5407074"/>
            <a:ext cx="1079761" cy="1079761"/>
          </a:xfrm>
          <a:prstGeom prst="rect">
            <a:avLst/>
          </a:prstGeom>
        </p:spPr>
      </p:pic>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9109" y="564912"/>
            <a:ext cx="7181850" cy="523395"/>
          </a:xfrm>
          <a:prstGeom prst="rect">
            <a:avLst/>
          </a:prstGeom>
        </p:spPr>
        <p:txBody>
          <a:bodyPr anchor="t"/>
          <a:lstStyle>
            <a:lvl1pPr>
              <a:defRPr sz="2800" b="0"/>
            </a:lvl1pPr>
          </a:lstStyle>
          <a:p>
            <a:r>
              <a:rPr lang="en-US"/>
              <a:t>Agenda</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9108" y="2015407"/>
            <a:ext cx="7181850"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2"/>
                </a:solidFill>
              </a:defRPr>
            </a:lvl1pPr>
            <a:lvl2pPr marL="628650" indent="-171450">
              <a:buClr>
                <a:schemeClr val="accent1"/>
              </a:buClr>
              <a:buFont typeface="Arial" panose="020B0604020202020204" pitchFamily="34" charset="0"/>
              <a:buChar char="•"/>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9179" y="1088307"/>
            <a:ext cx="7182085"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8" name="Picture 7" descr="A red circle with circles and lines&#10;&#10;AI-generated content may be incorrect.">
            <a:extLst>
              <a:ext uri="{FF2B5EF4-FFF2-40B4-BE49-F238E27FC236}">
                <a16:creationId xmlns:a16="http://schemas.microsoft.com/office/drawing/2014/main" id="{9F059BE6-E2E0-9696-8657-075DC8EC0BB0}"/>
              </a:ext>
            </a:extLst>
          </p:cNvPr>
          <p:cNvPicPr>
            <a:picLocks noChangeAspect="1"/>
          </p:cNvPicPr>
          <p:nvPr userDrawn="1"/>
        </p:nvPicPr>
        <p:blipFill>
          <a:blip r:embed="rId2">
            <a:extLst>
              <a:ext uri="{28A0092B-C50C-407E-A947-70E740481C1C}">
                <a14:useLocalDpi xmlns:a14="http://schemas.microsoft.com/office/drawing/2010/main" val="0"/>
              </a:ext>
            </a:extLst>
          </a:blip>
          <a:srcRect l="78891" r="3900"/>
          <a:stretch>
            <a:fillRect/>
          </a:stretch>
        </p:blipFill>
        <p:spPr>
          <a:xfrm>
            <a:off x="8258174" y="0"/>
            <a:ext cx="3933825" cy="6858000"/>
          </a:xfrm>
          <a:prstGeom prst="rect">
            <a:avLst/>
          </a:prstGeom>
        </p:spPr>
      </p:pic>
      <p:sp>
        <p:nvSpPr>
          <p:cNvPr id="9" name="Rectangle: Rounded Corners 8">
            <a:extLst>
              <a:ext uri="{FF2B5EF4-FFF2-40B4-BE49-F238E27FC236}">
                <a16:creationId xmlns:a16="http://schemas.microsoft.com/office/drawing/2014/main" id="{6C8046CD-A992-AB18-2888-487E09E225F0}"/>
              </a:ext>
            </a:extLst>
          </p:cNvPr>
          <p:cNvSpPr/>
          <p:nvPr userDrawn="1"/>
        </p:nvSpPr>
        <p:spPr>
          <a:xfrm>
            <a:off x="8235314" y="444273"/>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lip calendar outline">
            <a:extLst>
              <a:ext uri="{FF2B5EF4-FFF2-40B4-BE49-F238E27FC236}">
                <a16:creationId xmlns:a16="http://schemas.microsoft.com/office/drawing/2014/main" id="{B1FF0FFE-6585-CE2D-AADF-DD40002CFA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3315" y="5407074"/>
            <a:ext cx="1079761" cy="1079761"/>
          </a:xfrm>
          <a:prstGeom prst="rect">
            <a:avLst/>
          </a:prstGeom>
        </p:spPr>
      </p:pic>
      <p:pic>
        <p:nvPicPr>
          <p:cNvPr id="12" name="Imagem 45" descr="Desenho com traços pretos em fundo branco e letras pretas&#10;&#10;Descrição gerada automaticamente com confiança média">
            <a:extLst>
              <a:ext uri="{FF2B5EF4-FFF2-40B4-BE49-F238E27FC236}">
                <a16:creationId xmlns:a16="http://schemas.microsoft.com/office/drawing/2014/main" id="{4FFD335B-EC88-3718-48D1-A2913BEC4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562098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Q&amp;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6303A9-DD2A-22D5-FF67-B47F674BAD28}"/>
              </a:ext>
            </a:extLst>
          </p:cNvPr>
          <p:cNvPicPr>
            <a:picLocks noChangeAspect="1"/>
          </p:cNvPicPr>
          <p:nvPr/>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t="3390" r="27520" b="35585"/>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B58E1B5-DB20-C68A-378E-3DFACD914618}"/>
              </a:ext>
            </a:extLst>
          </p:cNvPr>
          <p:cNvSpPr/>
          <p:nvPr/>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hasCustomPrompt="1"/>
          </p:nvPr>
        </p:nvSpPr>
        <p:spPr>
          <a:xfrm>
            <a:off x="333830" y="1284513"/>
            <a:ext cx="11520322" cy="1433286"/>
          </a:xfrm>
          <a:prstGeom prst="rect">
            <a:avLst/>
          </a:prstGeom>
        </p:spPr>
        <p:txBody>
          <a:bodyPr anchor="b"/>
          <a:lstStyle>
            <a:lvl1pPr algn="ctr">
              <a:defRPr sz="4400"/>
            </a:lvl1pPr>
          </a:lstStyle>
          <a:p>
            <a:r>
              <a:rPr lang="en-US"/>
              <a:t>Q&amp;A</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30" y="2755900"/>
            <a:ext cx="11520322" cy="738413"/>
          </a:xfrm>
          <a:prstGeom prst="rect">
            <a:avLst/>
          </a:prstGeo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E6227DD-71D8-0C95-6DB6-639B50D0674C}"/>
              </a:ext>
            </a:extLst>
          </p:cNvPr>
          <p:cNvPicPr>
            <a:picLocks noChangeAspect="1"/>
          </p:cNvPicPr>
          <p:nvPr userDrawn="1"/>
        </p:nvPicPr>
        <p:blipFill>
          <a:blip r:embed="rId2">
            <a:duotone>
              <a:schemeClr val="accent1">
                <a:shade val="45000"/>
                <a:satMod val="135000"/>
              </a:schemeClr>
              <a:prstClr val="white"/>
            </a:duotone>
            <a:alphaModFix amt="70000"/>
            <a:extLst>
              <a:ext uri="{28A0092B-C50C-407E-A947-70E740481C1C}">
                <a14:useLocalDpi xmlns:a14="http://schemas.microsoft.com/office/drawing/2010/main" val="0"/>
              </a:ext>
            </a:extLst>
          </a:blip>
          <a:srcRect t="3390" r="27520" b="35585"/>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77DA93E-5EE7-1D07-C228-5148417B410A}"/>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45" descr="Desenho com traços pretos em fundo branco e letras pretas&#10;&#10;Descrição gerada automaticamente com confiança média">
            <a:extLst>
              <a:ext uri="{FF2B5EF4-FFF2-40B4-BE49-F238E27FC236}">
                <a16:creationId xmlns:a16="http://schemas.microsoft.com/office/drawing/2014/main" id="{A47297E4-7E21-17AD-5D64-DE31A56531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904619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17E156-5885-8618-A07C-21A273309A22}"/>
              </a:ext>
            </a:extLst>
          </p:cNvPr>
          <p:cNvPicPr>
            <a:picLocks noChangeAspect="1"/>
          </p:cNvPicPr>
          <p:nvPr/>
        </p:nvPicPr>
        <p:blipFill>
          <a:blip r:embed="rId2">
            <a:duotone>
              <a:schemeClr val="bg2">
                <a:shade val="45000"/>
                <a:satMod val="135000"/>
              </a:schemeClr>
              <a:prstClr val="white"/>
            </a:duotone>
            <a:alphaModFix amt="70000"/>
          </a:blip>
          <a:srcRect b="15640"/>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BBA6C25-7348-0DC6-B9CD-7C1E94A4116F}"/>
              </a:ext>
            </a:extLst>
          </p:cNvPr>
          <p:cNvSpPr/>
          <p:nvPr/>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564912"/>
            <a:ext cx="11516304" cy="523395"/>
          </a:xfrm>
          <a:prstGeom prst="rect">
            <a:avLst/>
          </a:prstGeom>
        </p:spPr>
        <p:txBody>
          <a:bodyPr anchor="t"/>
          <a:lstStyle>
            <a:lvl1pPr>
              <a:defRPr sz="2800" b="0"/>
            </a:lvl1pPr>
          </a:lstStyle>
          <a:p>
            <a:r>
              <a:rPr lang="en-US"/>
              <a:t>Notes</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1"/>
                </a:solidFill>
              </a:defRPr>
            </a:lvl1pPr>
            <a:lvl2pPr marL="628650" indent="-171450">
              <a:buClr>
                <a:schemeClr val="accent1"/>
              </a:buClr>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EEF06216-ACEB-4DC6-AE67-830E83FC3EBA}"/>
              </a:ext>
            </a:extLst>
          </p:cNvPr>
          <p:cNvPicPr>
            <a:picLocks noChangeAspect="1"/>
          </p:cNvPicPr>
          <p:nvPr userDrawn="1"/>
        </p:nvPicPr>
        <p:blipFill>
          <a:blip r:embed="rId2">
            <a:duotone>
              <a:schemeClr val="bg2">
                <a:shade val="45000"/>
                <a:satMod val="135000"/>
              </a:schemeClr>
              <a:prstClr val="white"/>
            </a:duotone>
            <a:alphaModFix amt="70000"/>
          </a:blip>
          <a:srcRect b="15640"/>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8374056-64BD-60A3-0573-A6C02E52BEE3}"/>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45" descr="Desenho com traços pretos em fundo branco e letras pretas&#10;&#10;Descrição gerada automaticamente com confiança média">
            <a:extLst>
              <a:ext uri="{FF2B5EF4-FFF2-40B4-BE49-F238E27FC236}">
                <a16:creationId xmlns:a16="http://schemas.microsoft.com/office/drawing/2014/main" id="{EC98AD47-38C4-CF9B-01D7-41C07C02B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314216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1FD4-8405-1088-11BE-76CD7B367EFB}"/>
              </a:ext>
            </a:extLst>
          </p:cNvPr>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en-US"/>
              <a:t>Click to edit quote</a:t>
            </a:r>
          </a:p>
        </p:txBody>
      </p:sp>
      <p:sp>
        <p:nvSpPr>
          <p:cNvPr id="3" name="Text Placeholder 2">
            <a:extLst>
              <a:ext uri="{FF2B5EF4-FFF2-40B4-BE49-F238E27FC236}">
                <a16:creationId xmlns:a16="http://schemas.microsoft.com/office/drawing/2014/main" id="{8950C8AF-EA72-F280-3C80-5E5AF2DAA733}"/>
              </a:ext>
            </a:extLst>
          </p:cNvPr>
          <p:cNvSpPr>
            <a:spLocks noGrp="1"/>
          </p:cNvSpPr>
          <p:nvPr>
            <p:ph type="body" idx="1"/>
          </p:nvPr>
        </p:nvSpPr>
        <p:spPr>
          <a:xfrm>
            <a:off x="831850" y="4589463"/>
            <a:ext cx="10515600" cy="1500187"/>
          </a:xfrm>
          <a:prstGeom prst="rect">
            <a:avLst/>
          </a:prstGeom>
        </p:spPr>
        <p:txBody>
          <a:bodyPr/>
          <a:lstStyle>
            <a:lvl1pPr marL="0" indent="0">
              <a:buClr>
                <a:schemeClr val="accent1"/>
              </a:buClr>
              <a:buFont typeface="Arial" panose="020B0604020202020204" pitchFamily="34" charse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D50BB48F-4B67-06A8-A0D4-D2D68B401DC0}"/>
              </a:ext>
            </a:extLst>
          </p:cNvPr>
          <p:cNvGrpSpPr/>
          <p:nvPr/>
        </p:nvGrpSpPr>
        <p:grpSpPr>
          <a:xfrm>
            <a:off x="831850" y="393552"/>
            <a:ext cx="965523" cy="892969"/>
            <a:chOff x="806567" y="692490"/>
            <a:chExt cx="965523" cy="892969"/>
          </a:xfrm>
        </p:grpSpPr>
        <p:sp>
          <p:nvSpPr>
            <p:cNvPr id="11" name="Freeform: Shape 10">
              <a:extLst>
                <a:ext uri="{FF2B5EF4-FFF2-40B4-BE49-F238E27FC236}">
                  <a16:creationId xmlns:a16="http://schemas.microsoft.com/office/drawing/2014/main" id="{3A60AB33-4C28-7C54-ABAA-2095FE00A6C3}"/>
                </a:ext>
              </a:extLst>
            </p:cNvPr>
            <p:cNvSpPr/>
            <p:nvPr/>
          </p:nvSpPr>
          <p:spPr>
            <a:xfrm>
              <a:off x="806567" y="692490"/>
              <a:ext cx="388814" cy="892969"/>
            </a:xfrm>
            <a:custGeom>
              <a:avLst/>
              <a:gdLst/>
              <a:ahLst/>
              <a:cxnLst/>
              <a:rect l="l" t="t" r="r" b="b"/>
              <a:pathLst>
                <a:path w="388814" h="892969">
                  <a:moveTo>
                    <a:pt x="306958" y="0"/>
                  </a:moveTo>
                  <a:lnTo>
                    <a:pt x="388814" y="130225"/>
                  </a:lnTo>
                  <a:cubicBezTo>
                    <a:pt x="320601" y="158750"/>
                    <a:pt x="270371" y="201228"/>
                    <a:pt x="238125" y="257659"/>
                  </a:cubicBezTo>
                  <a:cubicBezTo>
                    <a:pt x="205879" y="314089"/>
                    <a:pt x="187896" y="396255"/>
                    <a:pt x="184175" y="504155"/>
                  </a:cubicBezTo>
                  <a:lnTo>
                    <a:pt x="359048" y="504155"/>
                  </a:lnTo>
                  <a:lnTo>
                    <a:pt x="359048" y="892969"/>
                  </a:lnTo>
                  <a:lnTo>
                    <a:pt x="0" y="892969"/>
                  </a:lnTo>
                  <a:lnTo>
                    <a:pt x="0" y="586011"/>
                  </a:lnTo>
                  <a:cubicBezTo>
                    <a:pt x="0" y="419819"/>
                    <a:pt x="19844" y="299517"/>
                    <a:pt x="59531" y="225102"/>
                  </a:cubicBezTo>
                  <a:cubicBezTo>
                    <a:pt x="111621" y="125884"/>
                    <a:pt x="194097" y="50850"/>
                    <a:pt x="306958"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B1C8640-CAD4-D47B-75D3-B33D2ADD8069}"/>
                </a:ext>
              </a:extLst>
            </p:cNvPr>
            <p:cNvSpPr/>
            <p:nvPr/>
          </p:nvSpPr>
          <p:spPr>
            <a:xfrm>
              <a:off x="1383276" y="692490"/>
              <a:ext cx="388814" cy="892969"/>
            </a:xfrm>
            <a:custGeom>
              <a:avLst/>
              <a:gdLst/>
              <a:ahLst/>
              <a:cxnLst/>
              <a:rect l="l" t="t" r="r" b="b"/>
              <a:pathLst>
                <a:path w="388814" h="892969">
                  <a:moveTo>
                    <a:pt x="306958" y="0"/>
                  </a:moveTo>
                  <a:lnTo>
                    <a:pt x="388814" y="130225"/>
                  </a:lnTo>
                  <a:cubicBezTo>
                    <a:pt x="320601" y="158750"/>
                    <a:pt x="270371" y="201228"/>
                    <a:pt x="238125" y="257659"/>
                  </a:cubicBezTo>
                  <a:cubicBezTo>
                    <a:pt x="205879" y="314089"/>
                    <a:pt x="187896" y="396255"/>
                    <a:pt x="184175" y="504155"/>
                  </a:cubicBezTo>
                  <a:lnTo>
                    <a:pt x="359048" y="504155"/>
                  </a:lnTo>
                  <a:lnTo>
                    <a:pt x="359048" y="892969"/>
                  </a:lnTo>
                  <a:lnTo>
                    <a:pt x="0" y="892969"/>
                  </a:lnTo>
                  <a:lnTo>
                    <a:pt x="0" y="586011"/>
                  </a:lnTo>
                  <a:cubicBezTo>
                    <a:pt x="0" y="419819"/>
                    <a:pt x="19844" y="299517"/>
                    <a:pt x="59531" y="225102"/>
                  </a:cubicBezTo>
                  <a:cubicBezTo>
                    <a:pt x="111621" y="125884"/>
                    <a:pt x="194097" y="50850"/>
                    <a:pt x="306958"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Imagem 45" descr="Desenho com traços pretos em fundo branco e letras pretas&#10;&#10;Descrição gerada automaticamente com confiança média">
            <a:extLst>
              <a:ext uri="{FF2B5EF4-FFF2-40B4-BE49-F238E27FC236}">
                <a16:creationId xmlns:a16="http://schemas.microsoft.com/office/drawing/2014/main" id="{ACB99C77-F401-E911-3F1F-CEA21243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grpSp>
        <p:nvGrpSpPr>
          <p:cNvPr id="4" name="Group 3">
            <a:extLst>
              <a:ext uri="{FF2B5EF4-FFF2-40B4-BE49-F238E27FC236}">
                <a16:creationId xmlns:a16="http://schemas.microsoft.com/office/drawing/2014/main" id="{A5416351-97A2-8A8F-0087-B70F2E5F253F}"/>
              </a:ext>
            </a:extLst>
          </p:cNvPr>
          <p:cNvGrpSpPr/>
          <p:nvPr userDrawn="1"/>
        </p:nvGrpSpPr>
        <p:grpSpPr>
          <a:xfrm>
            <a:off x="831850" y="393552"/>
            <a:ext cx="965523" cy="892969"/>
            <a:chOff x="806567" y="692490"/>
            <a:chExt cx="965523" cy="892969"/>
          </a:xfrm>
        </p:grpSpPr>
        <p:sp>
          <p:nvSpPr>
            <p:cNvPr id="5" name="Freeform: Shape 4">
              <a:extLst>
                <a:ext uri="{FF2B5EF4-FFF2-40B4-BE49-F238E27FC236}">
                  <a16:creationId xmlns:a16="http://schemas.microsoft.com/office/drawing/2014/main" id="{94460832-A133-38CA-9E9C-AEFD5AE7AE44}"/>
                </a:ext>
              </a:extLst>
            </p:cNvPr>
            <p:cNvSpPr/>
            <p:nvPr userDrawn="1"/>
          </p:nvSpPr>
          <p:spPr>
            <a:xfrm>
              <a:off x="806567" y="692490"/>
              <a:ext cx="388814" cy="892969"/>
            </a:xfrm>
            <a:custGeom>
              <a:avLst/>
              <a:gdLst/>
              <a:ahLst/>
              <a:cxnLst/>
              <a:rect l="l" t="t" r="r" b="b"/>
              <a:pathLst>
                <a:path w="388814" h="892969">
                  <a:moveTo>
                    <a:pt x="306958" y="0"/>
                  </a:moveTo>
                  <a:lnTo>
                    <a:pt x="388814" y="130225"/>
                  </a:lnTo>
                  <a:cubicBezTo>
                    <a:pt x="320601" y="158750"/>
                    <a:pt x="270371" y="201228"/>
                    <a:pt x="238125" y="257659"/>
                  </a:cubicBezTo>
                  <a:cubicBezTo>
                    <a:pt x="205879" y="314089"/>
                    <a:pt x="187896" y="396255"/>
                    <a:pt x="184175" y="504155"/>
                  </a:cubicBezTo>
                  <a:lnTo>
                    <a:pt x="359048" y="504155"/>
                  </a:lnTo>
                  <a:lnTo>
                    <a:pt x="359048" y="892969"/>
                  </a:lnTo>
                  <a:lnTo>
                    <a:pt x="0" y="892969"/>
                  </a:lnTo>
                  <a:lnTo>
                    <a:pt x="0" y="586011"/>
                  </a:lnTo>
                  <a:cubicBezTo>
                    <a:pt x="0" y="419819"/>
                    <a:pt x="19844" y="299517"/>
                    <a:pt x="59531" y="225102"/>
                  </a:cubicBezTo>
                  <a:cubicBezTo>
                    <a:pt x="111621" y="125884"/>
                    <a:pt x="194097" y="50850"/>
                    <a:pt x="306958"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CC188A1F-41CD-7799-3C01-B866F7F63674}"/>
                </a:ext>
              </a:extLst>
            </p:cNvPr>
            <p:cNvSpPr/>
            <p:nvPr userDrawn="1"/>
          </p:nvSpPr>
          <p:spPr>
            <a:xfrm>
              <a:off x="1383276" y="692490"/>
              <a:ext cx="388814" cy="892969"/>
            </a:xfrm>
            <a:custGeom>
              <a:avLst/>
              <a:gdLst/>
              <a:ahLst/>
              <a:cxnLst/>
              <a:rect l="l" t="t" r="r" b="b"/>
              <a:pathLst>
                <a:path w="388814" h="892969">
                  <a:moveTo>
                    <a:pt x="306958" y="0"/>
                  </a:moveTo>
                  <a:lnTo>
                    <a:pt x="388814" y="130225"/>
                  </a:lnTo>
                  <a:cubicBezTo>
                    <a:pt x="320601" y="158750"/>
                    <a:pt x="270371" y="201228"/>
                    <a:pt x="238125" y="257659"/>
                  </a:cubicBezTo>
                  <a:cubicBezTo>
                    <a:pt x="205879" y="314089"/>
                    <a:pt x="187896" y="396255"/>
                    <a:pt x="184175" y="504155"/>
                  </a:cubicBezTo>
                  <a:lnTo>
                    <a:pt x="359048" y="504155"/>
                  </a:lnTo>
                  <a:lnTo>
                    <a:pt x="359048" y="892969"/>
                  </a:lnTo>
                  <a:lnTo>
                    <a:pt x="0" y="892969"/>
                  </a:lnTo>
                  <a:lnTo>
                    <a:pt x="0" y="586011"/>
                  </a:lnTo>
                  <a:cubicBezTo>
                    <a:pt x="0" y="419819"/>
                    <a:pt x="19844" y="299517"/>
                    <a:pt x="59531" y="225102"/>
                  </a:cubicBezTo>
                  <a:cubicBezTo>
                    <a:pt x="111621" y="125884"/>
                    <a:pt x="194097" y="50850"/>
                    <a:pt x="306958"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6FEB40FE-47FC-2BD0-4620-3E7F6184D2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595067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164A7AA-97B8-1ACA-77FF-8E3C2573C5D2}"/>
              </a:ext>
            </a:extLst>
          </p:cNvPr>
          <p:cNvGrpSpPr/>
          <p:nvPr/>
        </p:nvGrpSpPr>
        <p:grpSpPr>
          <a:xfrm>
            <a:off x="2396849" y="772318"/>
            <a:ext cx="9795152" cy="5842217"/>
            <a:chOff x="3026878" y="1821312"/>
            <a:chExt cx="8154899" cy="4863905"/>
          </a:xfrm>
        </p:grpSpPr>
        <p:pic>
          <p:nvPicPr>
            <p:cNvPr id="5" name="Picture 4" descr="A map of the world&#10;&#10;AI-generated content may be incorrect.">
              <a:extLst>
                <a:ext uri="{FF2B5EF4-FFF2-40B4-BE49-F238E27FC236}">
                  <a16:creationId xmlns:a16="http://schemas.microsoft.com/office/drawing/2014/main" id="{AD06A727-2417-8215-9042-760DFDEFA2C3}"/>
                </a:ext>
              </a:extLst>
            </p:cNvPr>
            <p:cNvPicPr>
              <a:picLocks noChangeAspect="1"/>
            </p:cNvPicPr>
            <p:nvPr/>
          </p:nvPicPr>
          <p:blipFill>
            <a:blip r:embed="rId2">
              <a:extLst>
                <a:ext uri="{28A0092B-C50C-407E-A947-70E740481C1C}">
                  <a14:useLocalDpi xmlns:a14="http://schemas.microsoft.com/office/drawing/2010/main" val="0"/>
                </a:ext>
              </a:extLst>
            </a:blip>
            <a:srcRect r="11023"/>
            <a:stretch>
              <a:fillRect/>
            </a:stretch>
          </p:blipFill>
          <p:spPr>
            <a:xfrm>
              <a:off x="3026878" y="1821312"/>
              <a:ext cx="8154899" cy="4863905"/>
            </a:xfrm>
            <a:prstGeom prst="rect">
              <a:avLst/>
            </a:prstGeom>
          </p:spPr>
        </p:pic>
        <p:sp>
          <p:nvSpPr>
            <p:cNvPr id="28" name="Freeform: Shape 34">
              <a:extLst>
                <a:ext uri="{FF2B5EF4-FFF2-40B4-BE49-F238E27FC236}">
                  <a16:creationId xmlns:a16="http://schemas.microsoft.com/office/drawing/2014/main" id="{1F11BD95-F4F0-46D9-1BCE-B802049FBD1A}"/>
                </a:ext>
              </a:extLst>
            </p:cNvPr>
            <p:cNvSpPr/>
            <p:nvPr/>
          </p:nvSpPr>
          <p:spPr>
            <a:xfrm>
              <a:off x="7628022" y="296456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9" name="Freeform: Shape 36">
              <a:extLst>
                <a:ext uri="{FF2B5EF4-FFF2-40B4-BE49-F238E27FC236}">
                  <a16:creationId xmlns:a16="http://schemas.microsoft.com/office/drawing/2014/main" id="{9A0E8095-E2FC-DF80-2BFB-42F248C8F487}"/>
                </a:ext>
              </a:extLst>
            </p:cNvPr>
            <p:cNvSpPr/>
            <p:nvPr/>
          </p:nvSpPr>
          <p:spPr>
            <a:xfrm>
              <a:off x="7769866" y="320515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0" name="Freeform: Shape 38">
              <a:extLst>
                <a:ext uri="{FF2B5EF4-FFF2-40B4-BE49-F238E27FC236}">
                  <a16:creationId xmlns:a16="http://schemas.microsoft.com/office/drawing/2014/main" id="{B3F45101-742A-33C9-01FF-2ADA266BA0BE}"/>
                </a:ext>
              </a:extLst>
            </p:cNvPr>
            <p:cNvSpPr/>
            <p:nvPr/>
          </p:nvSpPr>
          <p:spPr>
            <a:xfrm>
              <a:off x="7514872" y="321808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1" name="Freeform: Shape 42">
              <a:extLst>
                <a:ext uri="{FF2B5EF4-FFF2-40B4-BE49-F238E27FC236}">
                  <a16:creationId xmlns:a16="http://schemas.microsoft.com/office/drawing/2014/main" id="{B75FC25C-2F74-9462-F9EB-FAD3ADA49159}"/>
                </a:ext>
              </a:extLst>
            </p:cNvPr>
            <p:cNvSpPr/>
            <p:nvPr/>
          </p:nvSpPr>
          <p:spPr>
            <a:xfrm>
              <a:off x="4460252" y="391186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2" name="Freeform: Shape 44">
              <a:extLst>
                <a:ext uri="{FF2B5EF4-FFF2-40B4-BE49-F238E27FC236}">
                  <a16:creationId xmlns:a16="http://schemas.microsoft.com/office/drawing/2014/main" id="{5554D233-4890-1800-B338-0FB503E5B101}"/>
                </a:ext>
              </a:extLst>
            </p:cNvPr>
            <p:cNvSpPr/>
            <p:nvPr/>
          </p:nvSpPr>
          <p:spPr>
            <a:xfrm>
              <a:off x="5373638" y="3569389"/>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3" name="Freeform: Shape 48">
              <a:extLst>
                <a:ext uri="{FF2B5EF4-FFF2-40B4-BE49-F238E27FC236}">
                  <a16:creationId xmlns:a16="http://schemas.microsoft.com/office/drawing/2014/main" id="{EAE485B5-086D-C76E-E018-3499D82BAADE}"/>
                </a:ext>
              </a:extLst>
            </p:cNvPr>
            <p:cNvSpPr/>
            <p:nvPr/>
          </p:nvSpPr>
          <p:spPr>
            <a:xfrm>
              <a:off x="5452699" y="5772663"/>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4" name="Freeform: Shape 52">
              <a:extLst>
                <a:ext uri="{FF2B5EF4-FFF2-40B4-BE49-F238E27FC236}">
                  <a16:creationId xmlns:a16="http://schemas.microsoft.com/office/drawing/2014/main" id="{5DF64480-5DD7-B4FD-ABA4-1F9E9E91A07F}"/>
                </a:ext>
              </a:extLst>
            </p:cNvPr>
            <p:cNvSpPr/>
            <p:nvPr/>
          </p:nvSpPr>
          <p:spPr>
            <a:xfrm>
              <a:off x="8290564" y="401727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5" name="Freeform: Shape 54">
              <a:extLst>
                <a:ext uri="{FF2B5EF4-FFF2-40B4-BE49-F238E27FC236}">
                  <a16:creationId xmlns:a16="http://schemas.microsoft.com/office/drawing/2014/main" id="{F2124D6E-4289-A9CF-897D-9D4BBCAF8117}"/>
                </a:ext>
              </a:extLst>
            </p:cNvPr>
            <p:cNvSpPr/>
            <p:nvPr/>
          </p:nvSpPr>
          <p:spPr>
            <a:xfrm>
              <a:off x="8721242" y="406480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6" name="Freeform: Shape 46">
              <a:extLst>
                <a:ext uri="{FF2B5EF4-FFF2-40B4-BE49-F238E27FC236}">
                  <a16:creationId xmlns:a16="http://schemas.microsoft.com/office/drawing/2014/main" id="{52FA00DF-84F4-6AE0-4896-7B4DF3A462CF}"/>
                </a:ext>
              </a:extLst>
            </p:cNvPr>
            <p:cNvSpPr/>
            <p:nvPr/>
          </p:nvSpPr>
          <p:spPr>
            <a:xfrm>
              <a:off x="6024875" y="5407634"/>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7" name="Freeform: Shape 46">
              <a:extLst>
                <a:ext uri="{FF2B5EF4-FFF2-40B4-BE49-F238E27FC236}">
                  <a16:creationId xmlns:a16="http://schemas.microsoft.com/office/drawing/2014/main" id="{8AC9FD75-CB9C-CF7C-5A7C-97BF95656001}"/>
                </a:ext>
              </a:extLst>
            </p:cNvPr>
            <p:cNvSpPr/>
            <p:nvPr/>
          </p:nvSpPr>
          <p:spPr>
            <a:xfrm>
              <a:off x="5256370" y="482112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8" name="Freeform: Shape 46">
              <a:extLst>
                <a:ext uri="{FF2B5EF4-FFF2-40B4-BE49-F238E27FC236}">
                  <a16:creationId xmlns:a16="http://schemas.microsoft.com/office/drawing/2014/main" id="{53711E0C-7188-D275-6CA2-4157E65DC842}"/>
                </a:ext>
              </a:extLst>
            </p:cNvPr>
            <p:cNvSpPr/>
            <p:nvPr/>
          </p:nvSpPr>
          <p:spPr>
            <a:xfrm>
              <a:off x="5334158" y="4570188"/>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9" name="Freeform: Shape 46">
              <a:extLst>
                <a:ext uri="{FF2B5EF4-FFF2-40B4-BE49-F238E27FC236}">
                  <a16:creationId xmlns:a16="http://schemas.microsoft.com/office/drawing/2014/main" id="{88E8722B-A3F4-98A4-A2B2-C350044FB52E}"/>
                </a:ext>
              </a:extLst>
            </p:cNvPr>
            <p:cNvSpPr/>
            <p:nvPr/>
          </p:nvSpPr>
          <p:spPr>
            <a:xfrm>
              <a:off x="4736301" y="4164665"/>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0" name="Freeform: Shape 46">
              <a:extLst>
                <a:ext uri="{FF2B5EF4-FFF2-40B4-BE49-F238E27FC236}">
                  <a16:creationId xmlns:a16="http://schemas.microsoft.com/office/drawing/2014/main" id="{2B22FC7D-C815-CD34-2981-AEF21EDDD728}"/>
                </a:ext>
              </a:extLst>
            </p:cNvPr>
            <p:cNvSpPr/>
            <p:nvPr/>
          </p:nvSpPr>
          <p:spPr>
            <a:xfrm>
              <a:off x="5062052" y="434259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1" name="Freeform: Shape 44">
              <a:extLst>
                <a:ext uri="{FF2B5EF4-FFF2-40B4-BE49-F238E27FC236}">
                  <a16:creationId xmlns:a16="http://schemas.microsoft.com/office/drawing/2014/main" id="{F695D6C4-A1C5-B1F7-084F-2672A52B5D1A}"/>
                </a:ext>
              </a:extLst>
            </p:cNvPr>
            <p:cNvSpPr/>
            <p:nvPr/>
          </p:nvSpPr>
          <p:spPr>
            <a:xfrm>
              <a:off x="4990928" y="3468896"/>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2" name="Freeform: Shape 46">
              <a:extLst>
                <a:ext uri="{FF2B5EF4-FFF2-40B4-BE49-F238E27FC236}">
                  <a16:creationId xmlns:a16="http://schemas.microsoft.com/office/drawing/2014/main" id="{83777002-45A1-9F03-959F-AF89F6D54FB7}"/>
                </a:ext>
              </a:extLst>
            </p:cNvPr>
            <p:cNvSpPr/>
            <p:nvPr/>
          </p:nvSpPr>
          <p:spPr>
            <a:xfrm>
              <a:off x="5381575" y="5135469"/>
              <a:ext cx="142248"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gr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3429000"/>
            <a:ext cx="3033505" cy="1315302"/>
          </a:xfrm>
          <a:prstGeom prst="rect">
            <a:avLst/>
          </a:prstGeom>
        </p:spPr>
        <p:txBody>
          <a:bodyPr anchor="t"/>
          <a:lstStyle>
            <a:lvl1pPr algn="l">
              <a:defRPr sz="2800" b="0"/>
            </a:lvl1pPr>
          </a:lstStyle>
          <a:p>
            <a:r>
              <a:rPr lang="pt-BR"/>
              <a:t>Contact Us</a:t>
            </a:r>
            <a:endParaRPr lang="en-US"/>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hasCustomPrompt="1"/>
          </p:nvPr>
        </p:nvSpPr>
        <p:spPr>
          <a:xfrm>
            <a:off x="333829" y="5243736"/>
            <a:ext cx="3605502" cy="1050465"/>
          </a:xfrm>
          <a:prstGeom prst="rect">
            <a:avLst/>
          </a:prstGeom>
        </p:spPr>
        <p:txBody>
          <a:bodyPr/>
          <a:lstStyle>
            <a:lvl1pPr marL="171450" indent="-171450" algn="l">
              <a:buClr>
                <a:schemeClr val="accent1"/>
              </a:buClr>
              <a:buFont typeface="Arial" panose="020B0604020202020204" pitchFamily="34" charset="0"/>
              <a:buChar char="•"/>
              <a:defRPr sz="12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Contact Info</a:t>
            </a:r>
          </a:p>
        </p:txBody>
      </p:sp>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hasCustomPrompt="1"/>
          </p:nvPr>
        </p:nvSpPr>
        <p:spPr>
          <a:xfrm>
            <a:off x="333830" y="4884504"/>
            <a:ext cx="3605502" cy="359232"/>
          </a:xfrm>
          <a:prstGeom prst="rect">
            <a:avLst/>
          </a:prstGeom>
        </p:spPr>
        <p:txBody>
          <a:bodyPr anchor="t"/>
          <a:lstStyle>
            <a:lvl1pPr marL="0" indent="0" algn="l">
              <a:buNone/>
              <a:defRPr sz="1400" b="1">
                <a:solidFill>
                  <a:schemeClr val="tx1"/>
                </a:solidFill>
              </a:defRPr>
            </a:lvl1pPr>
          </a:lstStyle>
          <a:p>
            <a:pPr lvl="0"/>
            <a:r>
              <a:rPr lang="pt-BR"/>
              <a:t>Name</a:t>
            </a:r>
            <a:endParaRPr lang="en-US"/>
          </a:p>
        </p:txBody>
      </p:sp>
      <p:pic>
        <p:nvPicPr>
          <p:cNvPr id="6" name="Imagem 45" descr="Desenho com traços pretos em fundo branco e letras pretas&#10;&#10;Descrição gerada automaticamente com confiança média">
            <a:extLst>
              <a:ext uri="{FF2B5EF4-FFF2-40B4-BE49-F238E27FC236}">
                <a16:creationId xmlns:a16="http://schemas.microsoft.com/office/drawing/2014/main" id="{25C79118-B0FE-9136-855E-080F7E86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grpSp>
        <p:nvGrpSpPr>
          <p:cNvPr id="4" name="Group 3">
            <a:extLst>
              <a:ext uri="{FF2B5EF4-FFF2-40B4-BE49-F238E27FC236}">
                <a16:creationId xmlns:a16="http://schemas.microsoft.com/office/drawing/2014/main" id="{AC573058-BBA8-4B46-6E3C-DF878F7B0B13}"/>
              </a:ext>
            </a:extLst>
          </p:cNvPr>
          <p:cNvGrpSpPr/>
          <p:nvPr userDrawn="1"/>
        </p:nvGrpSpPr>
        <p:grpSpPr>
          <a:xfrm>
            <a:off x="2396849" y="772318"/>
            <a:ext cx="9795152" cy="5842217"/>
            <a:chOff x="3026878" y="1821312"/>
            <a:chExt cx="8154899" cy="4863905"/>
          </a:xfrm>
        </p:grpSpPr>
        <p:pic>
          <p:nvPicPr>
            <p:cNvPr id="7" name="Picture 6" descr="A map of the world&#10;&#10;AI-generated content may be incorrect.">
              <a:extLst>
                <a:ext uri="{FF2B5EF4-FFF2-40B4-BE49-F238E27FC236}">
                  <a16:creationId xmlns:a16="http://schemas.microsoft.com/office/drawing/2014/main" id="{8825C870-7EF9-B75F-6AF4-A9802BF9253F}"/>
                </a:ext>
              </a:extLst>
            </p:cNvPr>
            <p:cNvPicPr>
              <a:picLocks noChangeAspect="1"/>
            </p:cNvPicPr>
            <p:nvPr userDrawn="1"/>
          </p:nvPicPr>
          <p:blipFill>
            <a:blip r:embed="rId2">
              <a:extLst>
                <a:ext uri="{28A0092B-C50C-407E-A947-70E740481C1C}">
                  <a14:useLocalDpi xmlns:a14="http://schemas.microsoft.com/office/drawing/2010/main" val="0"/>
                </a:ext>
              </a:extLst>
            </a:blip>
            <a:srcRect r="11023"/>
            <a:stretch>
              <a:fillRect/>
            </a:stretch>
          </p:blipFill>
          <p:spPr>
            <a:xfrm>
              <a:off x="3026878" y="1821312"/>
              <a:ext cx="8154899" cy="4863905"/>
            </a:xfrm>
            <a:prstGeom prst="rect">
              <a:avLst/>
            </a:prstGeom>
          </p:spPr>
        </p:pic>
        <p:sp>
          <p:nvSpPr>
            <p:cNvPr id="9" name="Freeform: Shape 34">
              <a:extLst>
                <a:ext uri="{FF2B5EF4-FFF2-40B4-BE49-F238E27FC236}">
                  <a16:creationId xmlns:a16="http://schemas.microsoft.com/office/drawing/2014/main" id="{C93756E5-F3A1-D6F9-642B-B730DD440338}"/>
                </a:ext>
              </a:extLst>
            </p:cNvPr>
            <p:cNvSpPr/>
            <p:nvPr userDrawn="1"/>
          </p:nvSpPr>
          <p:spPr>
            <a:xfrm>
              <a:off x="7628022" y="296456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0" name="Freeform: Shape 36">
              <a:extLst>
                <a:ext uri="{FF2B5EF4-FFF2-40B4-BE49-F238E27FC236}">
                  <a16:creationId xmlns:a16="http://schemas.microsoft.com/office/drawing/2014/main" id="{9DCA646B-6CDA-3B60-A833-BAB7A901C1EB}"/>
                </a:ext>
              </a:extLst>
            </p:cNvPr>
            <p:cNvSpPr/>
            <p:nvPr userDrawn="1"/>
          </p:nvSpPr>
          <p:spPr>
            <a:xfrm>
              <a:off x="7769866" y="320515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2" name="Freeform: Shape 38">
              <a:extLst>
                <a:ext uri="{FF2B5EF4-FFF2-40B4-BE49-F238E27FC236}">
                  <a16:creationId xmlns:a16="http://schemas.microsoft.com/office/drawing/2014/main" id="{5029F272-4C55-62E1-FE5A-9B4C7BAEF212}"/>
                </a:ext>
              </a:extLst>
            </p:cNvPr>
            <p:cNvSpPr/>
            <p:nvPr userDrawn="1"/>
          </p:nvSpPr>
          <p:spPr>
            <a:xfrm>
              <a:off x="7514872" y="321808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3" name="Freeform: Shape 42">
              <a:extLst>
                <a:ext uri="{FF2B5EF4-FFF2-40B4-BE49-F238E27FC236}">
                  <a16:creationId xmlns:a16="http://schemas.microsoft.com/office/drawing/2014/main" id="{FED619C9-1D78-B1C5-02C3-F6F0240ED41A}"/>
                </a:ext>
              </a:extLst>
            </p:cNvPr>
            <p:cNvSpPr/>
            <p:nvPr userDrawn="1"/>
          </p:nvSpPr>
          <p:spPr>
            <a:xfrm>
              <a:off x="4460252" y="391186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4" name="Freeform: Shape 44">
              <a:extLst>
                <a:ext uri="{FF2B5EF4-FFF2-40B4-BE49-F238E27FC236}">
                  <a16:creationId xmlns:a16="http://schemas.microsoft.com/office/drawing/2014/main" id="{22EA28DA-3153-2F6B-8CE0-CC7A0BDB1E47}"/>
                </a:ext>
              </a:extLst>
            </p:cNvPr>
            <p:cNvSpPr/>
            <p:nvPr userDrawn="1"/>
          </p:nvSpPr>
          <p:spPr>
            <a:xfrm>
              <a:off x="5373638" y="3569389"/>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5" name="Freeform: Shape 48">
              <a:extLst>
                <a:ext uri="{FF2B5EF4-FFF2-40B4-BE49-F238E27FC236}">
                  <a16:creationId xmlns:a16="http://schemas.microsoft.com/office/drawing/2014/main" id="{7307E363-638E-F7D5-B38C-FFD089D4EADE}"/>
                </a:ext>
              </a:extLst>
            </p:cNvPr>
            <p:cNvSpPr/>
            <p:nvPr userDrawn="1"/>
          </p:nvSpPr>
          <p:spPr>
            <a:xfrm>
              <a:off x="5452699" y="5772663"/>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6" name="Freeform: Shape 52">
              <a:extLst>
                <a:ext uri="{FF2B5EF4-FFF2-40B4-BE49-F238E27FC236}">
                  <a16:creationId xmlns:a16="http://schemas.microsoft.com/office/drawing/2014/main" id="{85847625-6768-8A13-872B-C078C725F4E2}"/>
                </a:ext>
              </a:extLst>
            </p:cNvPr>
            <p:cNvSpPr/>
            <p:nvPr userDrawn="1"/>
          </p:nvSpPr>
          <p:spPr>
            <a:xfrm>
              <a:off x="8290564" y="401727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7" name="Freeform: Shape 54">
              <a:extLst>
                <a:ext uri="{FF2B5EF4-FFF2-40B4-BE49-F238E27FC236}">
                  <a16:creationId xmlns:a16="http://schemas.microsoft.com/office/drawing/2014/main" id="{F25BB325-5BFE-374D-0952-220F062B84FD}"/>
                </a:ext>
              </a:extLst>
            </p:cNvPr>
            <p:cNvSpPr/>
            <p:nvPr userDrawn="1"/>
          </p:nvSpPr>
          <p:spPr>
            <a:xfrm>
              <a:off x="8721242" y="406480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8" name="Freeform: Shape 46">
              <a:extLst>
                <a:ext uri="{FF2B5EF4-FFF2-40B4-BE49-F238E27FC236}">
                  <a16:creationId xmlns:a16="http://schemas.microsoft.com/office/drawing/2014/main" id="{65794B9D-9339-3C31-6854-134D51B0478A}"/>
                </a:ext>
              </a:extLst>
            </p:cNvPr>
            <p:cNvSpPr/>
            <p:nvPr userDrawn="1"/>
          </p:nvSpPr>
          <p:spPr>
            <a:xfrm>
              <a:off x="6024875" y="5407634"/>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19" name="Freeform: Shape 46">
              <a:extLst>
                <a:ext uri="{FF2B5EF4-FFF2-40B4-BE49-F238E27FC236}">
                  <a16:creationId xmlns:a16="http://schemas.microsoft.com/office/drawing/2014/main" id="{DDAECA35-F928-9E93-3D28-1B68972E8ABB}"/>
                </a:ext>
              </a:extLst>
            </p:cNvPr>
            <p:cNvSpPr/>
            <p:nvPr userDrawn="1"/>
          </p:nvSpPr>
          <p:spPr>
            <a:xfrm>
              <a:off x="5256370" y="482112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0" name="Freeform: Shape 46">
              <a:extLst>
                <a:ext uri="{FF2B5EF4-FFF2-40B4-BE49-F238E27FC236}">
                  <a16:creationId xmlns:a16="http://schemas.microsoft.com/office/drawing/2014/main" id="{16A76543-CDF5-28BE-7B91-118AA19722A6}"/>
                </a:ext>
              </a:extLst>
            </p:cNvPr>
            <p:cNvSpPr/>
            <p:nvPr userDrawn="1"/>
          </p:nvSpPr>
          <p:spPr>
            <a:xfrm>
              <a:off x="5334158" y="4570188"/>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1" name="Freeform: Shape 46">
              <a:extLst>
                <a:ext uri="{FF2B5EF4-FFF2-40B4-BE49-F238E27FC236}">
                  <a16:creationId xmlns:a16="http://schemas.microsoft.com/office/drawing/2014/main" id="{F63D8ECF-CAF3-5FAE-EB23-482B3980DE5C}"/>
                </a:ext>
              </a:extLst>
            </p:cNvPr>
            <p:cNvSpPr/>
            <p:nvPr userDrawn="1"/>
          </p:nvSpPr>
          <p:spPr>
            <a:xfrm>
              <a:off x="4736301" y="4164665"/>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2" name="Freeform: Shape 46">
              <a:extLst>
                <a:ext uri="{FF2B5EF4-FFF2-40B4-BE49-F238E27FC236}">
                  <a16:creationId xmlns:a16="http://schemas.microsoft.com/office/drawing/2014/main" id="{79034B44-7265-3DD8-1EC3-C48CCC70E436}"/>
                </a:ext>
              </a:extLst>
            </p:cNvPr>
            <p:cNvSpPr/>
            <p:nvPr userDrawn="1"/>
          </p:nvSpPr>
          <p:spPr>
            <a:xfrm>
              <a:off x="5062052" y="434259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3" name="Freeform: Shape 44">
              <a:extLst>
                <a:ext uri="{FF2B5EF4-FFF2-40B4-BE49-F238E27FC236}">
                  <a16:creationId xmlns:a16="http://schemas.microsoft.com/office/drawing/2014/main" id="{46A8760C-74E1-A33A-4117-2C30E2EF3EBD}"/>
                </a:ext>
              </a:extLst>
            </p:cNvPr>
            <p:cNvSpPr/>
            <p:nvPr userDrawn="1"/>
          </p:nvSpPr>
          <p:spPr>
            <a:xfrm>
              <a:off x="4990928" y="3468896"/>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4" name="Freeform: Shape 46">
              <a:extLst>
                <a:ext uri="{FF2B5EF4-FFF2-40B4-BE49-F238E27FC236}">
                  <a16:creationId xmlns:a16="http://schemas.microsoft.com/office/drawing/2014/main" id="{BC75F338-8D23-D520-745E-D20F14B5C87E}"/>
                </a:ext>
              </a:extLst>
            </p:cNvPr>
            <p:cNvSpPr/>
            <p:nvPr userDrawn="1"/>
          </p:nvSpPr>
          <p:spPr>
            <a:xfrm>
              <a:off x="5381575" y="5135469"/>
              <a:ext cx="142248"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grpSp>
      <p:pic>
        <p:nvPicPr>
          <p:cNvPr id="25" name="Imagem 45" descr="Desenho com traços pretos em fundo branco e letras pretas&#10;&#10;Descrição gerada automaticamente com confiança média">
            <a:extLst>
              <a:ext uri="{FF2B5EF4-FFF2-40B4-BE49-F238E27FC236}">
                <a16:creationId xmlns:a16="http://schemas.microsoft.com/office/drawing/2014/main" id="{39F68C2D-C689-20DA-94B5-CB9CB6F134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26" name="Picture 25" descr="A close-up of a black background&#10;&#10;AI-generated content may be incorrect.">
            <a:extLst>
              <a:ext uri="{FF2B5EF4-FFF2-40B4-BE49-F238E27FC236}">
                <a16:creationId xmlns:a16="http://schemas.microsoft.com/office/drawing/2014/main" id="{F79D0FE6-C241-1EA0-60CC-49D5F6C812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73632" y="572178"/>
            <a:ext cx="1840605" cy="400280"/>
          </a:xfrm>
          <a:prstGeom prst="rect">
            <a:avLst/>
          </a:prstGeom>
        </p:spPr>
      </p:pic>
      <p:sp>
        <p:nvSpPr>
          <p:cNvPr id="45" name="Freeform: Shape 38">
            <a:extLst>
              <a:ext uri="{FF2B5EF4-FFF2-40B4-BE49-F238E27FC236}">
                <a16:creationId xmlns:a16="http://schemas.microsoft.com/office/drawing/2014/main" id="{A4BAF39F-1125-CDCB-B268-FAE5A2371C2D}"/>
              </a:ext>
            </a:extLst>
          </p:cNvPr>
          <p:cNvSpPr/>
          <p:nvPr userDrawn="1"/>
        </p:nvSpPr>
        <p:spPr>
          <a:xfrm>
            <a:off x="7359497" y="2872773"/>
            <a:ext cx="170861" cy="273376"/>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6" name="Freeform: Shape 38">
            <a:extLst>
              <a:ext uri="{FF2B5EF4-FFF2-40B4-BE49-F238E27FC236}">
                <a16:creationId xmlns:a16="http://schemas.microsoft.com/office/drawing/2014/main" id="{7C1549C9-9A09-1140-A64E-32971FC833AE}"/>
              </a:ext>
            </a:extLst>
          </p:cNvPr>
          <p:cNvSpPr/>
          <p:nvPr userDrawn="1"/>
        </p:nvSpPr>
        <p:spPr>
          <a:xfrm>
            <a:off x="11040954" y="3085540"/>
            <a:ext cx="170861" cy="273376"/>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Tree>
    <p:extLst>
      <p:ext uri="{BB962C8B-B14F-4D97-AF65-F5344CB8AC3E}">
        <p14:creationId xmlns:p14="http://schemas.microsoft.com/office/powerpoint/2010/main" val="342356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descr="A red circle with circles and lines&#10;&#10;AI-generated content may be incorrect.">
            <a:extLst>
              <a:ext uri="{FF2B5EF4-FFF2-40B4-BE49-F238E27FC236}">
                <a16:creationId xmlns:a16="http://schemas.microsoft.com/office/drawing/2014/main" id="{A3AB3036-496C-1AE5-4C93-D7081763CFCD}"/>
              </a:ext>
            </a:extLst>
          </p:cNvPr>
          <p:cNvPicPr>
            <a:picLocks noChangeAspect="1"/>
          </p:cNvPicPr>
          <p:nvPr userDrawn="1"/>
        </p:nvPicPr>
        <p:blipFill>
          <a:blip r:embed="rId2">
            <a:extLst>
              <a:ext uri="{28A0092B-C50C-407E-A947-70E740481C1C}">
                <a14:useLocalDpi xmlns:a14="http://schemas.microsoft.com/office/drawing/2010/main" val="0"/>
              </a:ext>
            </a:extLst>
          </a:blip>
          <a:srcRect l="20176" r="26491"/>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p:nvPr>
        </p:nvSpPr>
        <p:spPr>
          <a:xfrm>
            <a:off x="333829" y="1270000"/>
            <a:ext cx="5762171" cy="2159000"/>
          </a:xfrm>
          <a:prstGeom prst="rect">
            <a:avLst/>
          </a:prstGeom>
        </p:spPr>
        <p:txBody>
          <a:bodyPr anchor="b"/>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29" y="3429000"/>
            <a:ext cx="5762171" cy="1447800"/>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16" name="Picture 15" descr="A close-up of a black background&#10;&#10;AI-generated content may be incorrect.">
            <a:extLst>
              <a:ext uri="{FF2B5EF4-FFF2-40B4-BE49-F238E27FC236}">
                <a16:creationId xmlns:a16="http://schemas.microsoft.com/office/drawing/2014/main" id="{ECD94758-A52C-5DF2-F1FF-DC1F1E2D34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7566" y="563799"/>
            <a:ext cx="1840605" cy="400280"/>
          </a:xfrm>
          <a:prstGeom prst="rect">
            <a:avLst/>
          </a:prstGeom>
        </p:spPr>
      </p:pic>
      <p:sp>
        <p:nvSpPr>
          <p:cNvPr id="18" name="Text Placeholder 17">
            <a:extLst>
              <a:ext uri="{FF2B5EF4-FFF2-40B4-BE49-F238E27FC236}">
                <a16:creationId xmlns:a16="http://schemas.microsoft.com/office/drawing/2014/main" id="{37C66385-627B-0E60-D7E2-7CAFC1008BE0}"/>
              </a:ext>
            </a:extLst>
          </p:cNvPr>
          <p:cNvSpPr>
            <a:spLocks noGrp="1"/>
          </p:cNvSpPr>
          <p:nvPr>
            <p:ph type="body" sz="quarter" idx="10"/>
          </p:nvPr>
        </p:nvSpPr>
        <p:spPr>
          <a:xfrm>
            <a:off x="333375" y="5600700"/>
            <a:ext cx="5762625" cy="710521"/>
          </a:xfrm>
          <a:prstGeom prst="rect">
            <a:avLst/>
          </a:prstGeom>
        </p:spPr>
        <p:txBody>
          <a:bodyPr anchor="b"/>
          <a:lstStyle>
            <a:lvl1pPr marL="0" indent="0">
              <a:buNone/>
              <a:defRPr sz="1200" b="1"/>
            </a:lvl1pPr>
          </a:lstStyle>
          <a:p>
            <a:pPr lvl="0"/>
            <a:r>
              <a:rPr lang="en-US"/>
              <a:t>Click to edit Master text styles</a:t>
            </a:r>
          </a:p>
        </p:txBody>
      </p:sp>
    </p:spTree>
    <p:extLst>
      <p:ext uri="{BB962C8B-B14F-4D97-AF65-F5344CB8AC3E}">
        <p14:creationId xmlns:p14="http://schemas.microsoft.com/office/powerpoint/2010/main" val="281017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genda_1">
    <p:bg>
      <p:bgPr>
        <a:solidFill>
          <a:schemeClr val="bg1"/>
        </a:solidFill>
        <a:effectLst/>
      </p:bgPr>
    </p:bg>
    <p:spTree>
      <p:nvGrpSpPr>
        <p:cNvPr id="1" name=""/>
        <p:cNvGrpSpPr/>
        <p:nvPr/>
      </p:nvGrpSpPr>
      <p:grpSpPr>
        <a:xfrm>
          <a:off x="0" y="0"/>
          <a:ext cx="0" cy="0"/>
          <a:chOff x="0" y="0"/>
          <a:chExt cx="0" cy="0"/>
        </a:xfrm>
      </p:grpSpPr>
      <p:pic>
        <p:nvPicPr>
          <p:cNvPr id="4" name="Picture 3" descr="A red circle with circles and lines&#10;&#10;AI-generated content may be incorrect.">
            <a:extLst>
              <a:ext uri="{FF2B5EF4-FFF2-40B4-BE49-F238E27FC236}">
                <a16:creationId xmlns:a16="http://schemas.microsoft.com/office/drawing/2014/main" id="{E21522B0-0484-FAF1-0E76-7ABAF43B3E05}"/>
              </a:ext>
            </a:extLst>
          </p:cNvPr>
          <p:cNvPicPr>
            <a:picLocks noChangeAspect="1"/>
          </p:cNvPicPr>
          <p:nvPr userDrawn="1"/>
        </p:nvPicPr>
        <p:blipFill>
          <a:blip r:embed="rId2">
            <a:extLst>
              <a:ext uri="{28A0092B-C50C-407E-A947-70E740481C1C}">
                <a14:useLocalDpi xmlns:a14="http://schemas.microsoft.com/office/drawing/2010/main" val="0"/>
              </a:ext>
            </a:extLst>
          </a:blip>
          <a:srcRect l="78891" r="3900"/>
          <a:stretch>
            <a:fillRect/>
          </a:stretch>
        </p:blipFill>
        <p:spPr>
          <a:xfrm>
            <a:off x="8258174" y="0"/>
            <a:ext cx="3933825" cy="6858000"/>
          </a:xfrm>
          <a:prstGeom prst="rect">
            <a:avLst/>
          </a:prstGeom>
        </p:spPr>
      </p:pic>
      <p:sp>
        <p:nvSpPr>
          <p:cNvPr id="5" name="Rectangle: Rounded Corners 4">
            <a:extLst>
              <a:ext uri="{FF2B5EF4-FFF2-40B4-BE49-F238E27FC236}">
                <a16:creationId xmlns:a16="http://schemas.microsoft.com/office/drawing/2014/main" id="{10D42347-3308-14C1-04ED-D4CFEA19D731}"/>
              </a:ext>
            </a:extLst>
          </p:cNvPr>
          <p:cNvSpPr/>
          <p:nvPr userDrawn="1"/>
        </p:nvSpPr>
        <p:spPr>
          <a:xfrm>
            <a:off x="8235314" y="444273"/>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Flip calendar outline">
            <a:extLst>
              <a:ext uri="{FF2B5EF4-FFF2-40B4-BE49-F238E27FC236}">
                <a16:creationId xmlns:a16="http://schemas.microsoft.com/office/drawing/2014/main" id="{640569B6-4E6A-490F-F8C8-8E204F1C35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3315" y="5407074"/>
            <a:ext cx="1079761" cy="1079761"/>
          </a:xfrm>
          <a:prstGeom prst="rect">
            <a:avLst/>
          </a:prstGeom>
        </p:spPr>
      </p:pic>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9109" y="564912"/>
            <a:ext cx="7181850" cy="523395"/>
          </a:xfrm>
          <a:prstGeom prst="rect">
            <a:avLst/>
          </a:prstGeom>
        </p:spPr>
        <p:txBody>
          <a:bodyPr anchor="t"/>
          <a:lstStyle>
            <a:lvl1pPr>
              <a:defRPr sz="2800" b="0"/>
            </a:lvl1pPr>
          </a:lstStyle>
          <a:p>
            <a:r>
              <a:rPr lang="en-US"/>
              <a:t>Agenda</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9108" y="2015407"/>
            <a:ext cx="7181850"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2"/>
                </a:solidFill>
              </a:defRPr>
            </a:lvl1pPr>
            <a:lvl2pPr marL="628650" indent="-171450">
              <a:buClr>
                <a:schemeClr val="accent1"/>
              </a:buClr>
              <a:buFont typeface="Arial" panose="020B0604020202020204" pitchFamily="34" charset="0"/>
              <a:buChar char="•"/>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9179" y="1088307"/>
            <a:ext cx="7182085" cy="388189"/>
          </a:xfrm>
          <a:prstGeom prst="rect">
            <a:avLst/>
          </a:prstGeom>
        </p:spPr>
        <p:txBody>
          <a:bodyPr anchor="t"/>
          <a:lstStyle>
            <a:lvl1pPr marL="0" indent="0">
              <a:buNone/>
              <a:defRPr sz="1400" b="1">
                <a:solidFill>
                  <a:schemeClr val="tx1"/>
                </a:solidFill>
              </a:defRPr>
            </a:lvl1pPr>
          </a:lstStyle>
          <a:p>
            <a:pPr lvl="0"/>
            <a:r>
              <a:rPr lang="en-US"/>
              <a:t>Click to edit</a:t>
            </a:r>
          </a:p>
        </p:txBody>
      </p:sp>
    </p:spTree>
    <p:extLst>
      <p:ext uri="{BB962C8B-B14F-4D97-AF65-F5344CB8AC3E}">
        <p14:creationId xmlns:p14="http://schemas.microsoft.com/office/powerpoint/2010/main" val="2592140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F5BA6-FD99-07BB-7BAD-B1932FA56E10}"/>
              </a:ext>
            </a:extLst>
          </p:cNvPr>
          <p:cNvPicPr>
            <a:picLocks noChangeAspect="1"/>
          </p:cNvPicPr>
          <p:nvPr userDrawn="1"/>
        </p:nvPicPr>
        <p:blipFill rotWithShape="1">
          <a:blip r:embed="rId2">
            <a:duotone>
              <a:schemeClr val="bg2">
                <a:shade val="45000"/>
                <a:satMod val="135000"/>
              </a:schemeClr>
              <a:prstClr val="white"/>
            </a:duotone>
            <a:alphaModFix amt="50000"/>
          </a:blip>
          <a:srcRect l="1891" r="11701" b="27169"/>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6F56111-791C-7848-5465-2D4FAEB43AF4}"/>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564912"/>
            <a:ext cx="11516304" cy="523395"/>
          </a:xfrm>
          <a:prstGeom prst="rect">
            <a:avLst/>
          </a:prstGeom>
        </p:spPr>
        <p:txBody>
          <a:bodyPr anchor="t"/>
          <a:lstStyle>
            <a:lvl1pPr>
              <a:defRPr sz="2800" b="0"/>
            </a:lvl1pPr>
          </a:lstStyle>
          <a:p>
            <a:r>
              <a:rPr lang="en-US"/>
              <a:t>Agenda</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2"/>
                </a:solidFill>
              </a:defRPr>
            </a:lvl1pPr>
            <a:lvl2pPr marL="628650" indent="-171450">
              <a:buClr>
                <a:schemeClr val="accent1"/>
              </a:buClr>
              <a:buFont typeface="Arial" panose="020B0604020202020204" pitchFamily="34" charset="0"/>
              <a:buChar char="•"/>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pic>
        <p:nvPicPr>
          <p:cNvPr id="9" name="Graphic 8" descr="Flip calendar outline">
            <a:extLst>
              <a:ext uri="{FF2B5EF4-FFF2-40B4-BE49-F238E27FC236}">
                <a16:creationId xmlns:a16="http://schemas.microsoft.com/office/drawing/2014/main" id="{342A5D60-4C5F-DFD5-9C43-ADB31482FB0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3315" y="5407074"/>
            <a:ext cx="1079761" cy="1079761"/>
          </a:xfrm>
          <a:prstGeom prst="rect">
            <a:avLst/>
          </a:prstGeom>
        </p:spPr>
      </p:pic>
    </p:spTree>
    <p:extLst>
      <p:ext uri="{BB962C8B-B14F-4D97-AF65-F5344CB8AC3E}">
        <p14:creationId xmlns:p14="http://schemas.microsoft.com/office/powerpoint/2010/main" val="369258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ABD3-DD31-01BD-E98A-1D1768862739}"/>
              </a:ext>
            </a:extLst>
          </p:cNvPr>
          <p:cNvSpPr>
            <a:spLocks noGrp="1"/>
          </p:cNvSpPr>
          <p:nvPr>
            <p:ph type="ctrTitle"/>
          </p:nvPr>
        </p:nvSpPr>
        <p:spPr>
          <a:xfrm>
            <a:off x="338175" y="1958071"/>
            <a:ext cx="6483539" cy="2149250"/>
          </a:xfrm>
          <a:prstGeom prst="rect">
            <a:avLst/>
          </a:prstGeom>
        </p:spPr>
        <p:txBody>
          <a:bodyPr anchor="b"/>
          <a:lstStyle>
            <a:lvl1pPr marL="0" indent="0" algn="l">
              <a:buClr>
                <a:schemeClr val="accent1"/>
              </a:buClr>
              <a:buFont typeface="Arial" panose="020B0604020202020204" pitchFamily="34" charset="0"/>
              <a:buNone/>
              <a:defRPr sz="4400"/>
            </a:lvl1pPr>
          </a:lstStyle>
          <a:p>
            <a:r>
              <a:rPr lang="en-US"/>
              <a:t>Click to edit</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8175" y="4136571"/>
            <a:ext cx="6483539" cy="2149250"/>
          </a:xfrm>
          <a:prstGeom prst="rect">
            <a:avLst/>
          </a:prstGeom>
        </p:spPr>
        <p:txBody>
          <a:bodyPr/>
          <a:lstStyle>
            <a:lvl1pPr marL="0" indent="0" algn="l">
              <a:buClr>
                <a:schemeClr val="accent1"/>
              </a:buClr>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2" name="Imagem 45" descr="Desenho com traços pretos em fundo branco e letras pretas&#10;&#10;Descrição gerada automaticamente com confiança média">
            <a:extLst>
              <a:ext uri="{FF2B5EF4-FFF2-40B4-BE49-F238E27FC236}">
                <a16:creationId xmlns:a16="http://schemas.microsoft.com/office/drawing/2014/main" id="{A4E5A825-0F28-1CFE-E486-E910662E86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4" name="Picture 3" descr="A red circle with circles and lines&#10;&#10;AI-generated content may be incorrect.">
            <a:extLst>
              <a:ext uri="{FF2B5EF4-FFF2-40B4-BE49-F238E27FC236}">
                <a16:creationId xmlns:a16="http://schemas.microsoft.com/office/drawing/2014/main" id="{295EFFBF-7040-38FB-5B35-4AD9B223F9D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7074" t="12612" r="8655"/>
          <a:stretch>
            <a:fillRect/>
          </a:stretch>
        </p:blipFill>
        <p:spPr>
          <a:xfrm rot="20053395">
            <a:off x="8222918" y="-818113"/>
            <a:ext cx="4498740" cy="4859183"/>
          </a:xfrm>
          <a:custGeom>
            <a:avLst/>
            <a:gdLst>
              <a:gd name="connsiteX0" fmla="*/ 923998 w 4498740"/>
              <a:gd name="connsiteY0" fmla="*/ 0 h 4859183"/>
              <a:gd name="connsiteX1" fmla="*/ 4498740 w 4498740"/>
              <a:gd name="connsiteY1" fmla="*/ 1726308 h 4859183"/>
              <a:gd name="connsiteX2" fmla="*/ 2992141 w 4498740"/>
              <a:gd name="connsiteY2" fmla="*/ 4846087 h 4859183"/>
              <a:gd name="connsiteX3" fmla="*/ 2736850 w 4498740"/>
              <a:gd name="connsiteY3" fmla="*/ 4859183 h 4859183"/>
              <a:gd name="connsiteX4" fmla="*/ 0 w 4498740"/>
              <a:gd name="connsiteY4" fmla="*/ 2078934 h 4859183"/>
              <a:gd name="connsiteX5" fmla="*/ 801605 w 4498740"/>
              <a:gd name="connsiteY5" fmla="*/ 113001 h 485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740" h="4859183">
                <a:moveTo>
                  <a:pt x="923998" y="0"/>
                </a:moveTo>
                <a:lnTo>
                  <a:pt x="4498740" y="1726308"/>
                </a:lnTo>
                <a:lnTo>
                  <a:pt x="2992141" y="4846087"/>
                </a:lnTo>
                <a:lnTo>
                  <a:pt x="2736850" y="4859183"/>
                </a:lnTo>
                <a:cubicBezTo>
                  <a:pt x="1225329" y="4859183"/>
                  <a:pt x="0" y="3614423"/>
                  <a:pt x="0" y="2078934"/>
                </a:cubicBezTo>
                <a:cubicBezTo>
                  <a:pt x="0" y="1311190"/>
                  <a:pt x="306333" y="616127"/>
                  <a:pt x="801605" y="113001"/>
                </a:cubicBezTo>
                <a:close/>
              </a:path>
            </a:pathLst>
          </a:custGeom>
        </p:spPr>
      </p:pic>
      <p:pic>
        <p:nvPicPr>
          <p:cNvPr id="5" name="Picture 4" descr="A red circle with circles and lines&#10;&#10;AI-generated content may be incorrect.">
            <a:extLst>
              <a:ext uri="{FF2B5EF4-FFF2-40B4-BE49-F238E27FC236}">
                <a16:creationId xmlns:a16="http://schemas.microsoft.com/office/drawing/2014/main" id="{22169D18-2DC3-1302-028C-70188DD5C28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389" t="11891" r="30434" b="15506"/>
          <a:stretch>
            <a:fillRect/>
          </a:stretch>
        </p:blipFill>
        <p:spPr>
          <a:xfrm rot="18000000">
            <a:off x="10875162" y="5446570"/>
            <a:ext cx="1706446" cy="1476291"/>
          </a:xfrm>
          <a:custGeom>
            <a:avLst/>
            <a:gdLst>
              <a:gd name="connsiteX0" fmla="*/ 1606335 w 1706446"/>
              <a:gd name="connsiteY0" fmla="*/ 468863 h 1476291"/>
              <a:gd name="connsiteX1" fmla="*/ 1705692 w 1706446"/>
              <a:gd name="connsiteY1" fmla="*/ 781798 h 1476291"/>
              <a:gd name="connsiteX2" fmla="*/ 1706446 w 1706446"/>
              <a:gd name="connsiteY2" fmla="*/ 793942 h 1476291"/>
              <a:gd name="connsiteX3" fmla="*/ 1700788 w 1706446"/>
              <a:gd name="connsiteY3" fmla="*/ 784141 h 1476291"/>
              <a:gd name="connsiteX4" fmla="*/ 501949 w 1706446"/>
              <a:gd name="connsiteY4" fmla="*/ 1476291 h 1476291"/>
              <a:gd name="connsiteX5" fmla="*/ 0 w 1706446"/>
              <a:gd name="connsiteY5" fmla="*/ 606890 h 1476291"/>
              <a:gd name="connsiteX6" fmla="*/ 18246 w 1706446"/>
              <a:gd name="connsiteY6" fmla="*/ 547178 h 1476291"/>
              <a:gd name="connsiteX7" fmla="*/ 830859 w 1706446"/>
              <a:gd name="connsiteY7" fmla="*/ 0 h 1476291"/>
              <a:gd name="connsiteX8" fmla="*/ 1606335 w 1706446"/>
              <a:gd name="connsiteY8" fmla="*/ 468863 h 14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446" h="1476291">
                <a:moveTo>
                  <a:pt x="1606335" y="468863"/>
                </a:moveTo>
                <a:cubicBezTo>
                  <a:pt x="1657248" y="564072"/>
                  <a:pt x="1691666" y="669702"/>
                  <a:pt x="1705692" y="781798"/>
                </a:cubicBezTo>
                <a:lnTo>
                  <a:pt x="1706446" y="793942"/>
                </a:lnTo>
                <a:lnTo>
                  <a:pt x="1700788" y="784141"/>
                </a:lnTo>
                <a:lnTo>
                  <a:pt x="501949" y="1476291"/>
                </a:lnTo>
                <a:lnTo>
                  <a:pt x="0" y="606890"/>
                </a:lnTo>
                <a:lnTo>
                  <a:pt x="18246" y="547178"/>
                </a:lnTo>
                <a:cubicBezTo>
                  <a:pt x="152128" y="225624"/>
                  <a:pt x="465557" y="0"/>
                  <a:pt x="830859" y="0"/>
                </a:cubicBezTo>
                <a:cubicBezTo>
                  <a:pt x="1165720" y="0"/>
                  <a:pt x="1456992" y="189588"/>
                  <a:pt x="1606335" y="468863"/>
                </a:cubicBezTo>
                <a:close/>
              </a:path>
            </a:pathLst>
          </a:custGeom>
        </p:spPr>
      </p:pic>
      <p:sp>
        <p:nvSpPr>
          <p:cNvPr id="6" name="Picture Placeholder 13">
            <a:extLst>
              <a:ext uri="{FF2B5EF4-FFF2-40B4-BE49-F238E27FC236}">
                <a16:creationId xmlns:a16="http://schemas.microsoft.com/office/drawing/2014/main" id="{80430C99-3851-DB2A-C2AF-5A5EF06C6038}"/>
              </a:ext>
            </a:extLst>
          </p:cNvPr>
          <p:cNvSpPr>
            <a:spLocks noGrp="1"/>
          </p:cNvSpPr>
          <p:nvPr>
            <p:ph type="pic" sz="quarter" idx="10"/>
          </p:nvPr>
        </p:nvSpPr>
        <p:spPr>
          <a:xfrm>
            <a:off x="7213600" y="1844138"/>
            <a:ext cx="4640225" cy="4640974"/>
          </a:xfrm>
          <a:prstGeom prst="ellipse">
            <a:avLst/>
          </a:prstGeo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52944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Tree>
    <p:extLst>
      <p:ext uri="{BB962C8B-B14F-4D97-AF65-F5344CB8AC3E}">
        <p14:creationId xmlns:p14="http://schemas.microsoft.com/office/powerpoint/2010/main" val="1304060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
        <p:nvSpPr>
          <p:cNvPr id="4" name="Content Placeholder 2">
            <a:extLst>
              <a:ext uri="{FF2B5EF4-FFF2-40B4-BE49-F238E27FC236}">
                <a16:creationId xmlns:a16="http://schemas.microsoft.com/office/drawing/2014/main" id="{A65FE0E2-0D54-B8F0-95A8-F9481F6F587D}"/>
              </a:ext>
            </a:extLst>
          </p:cNvPr>
          <p:cNvSpPr>
            <a:spLocks noGrp="1"/>
          </p:cNvSpPr>
          <p:nvPr>
            <p:ph idx="11"/>
          </p:nvPr>
        </p:nvSpPr>
        <p:spPr>
          <a:xfrm>
            <a:off x="6388100"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spTree>
    <p:extLst>
      <p:ext uri="{BB962C8B-B14F-4D97-AF65-F5344CB8AC3E}">
        <p14:creationId xmlns:p14="http://schemas.microsoft.com/office/powerpoint/2010/main" val="206799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7F5BA6-FD99-07BB-7BAD-B1932FA56E10}"/>
              </a:ext>
            </a:extLst>
          </p:cNvPr>
          <p:cNvPicPr>
            <a:picLocks noChangeAspect="1"/>
          </p:cNvPicPr>
          <p:nvPr/>
        </p:nvPicPr>
        <p:blipFill rotWithShape="1">
          <a:blip r:embed="rId2">
            <a:duotone>
              <a:schemeClr val="bg2">
                <a:shade val="45000"/>
                <a:satMod val="135000"/>
              </a:schemeClr>
              <a:prstClr val="white"/>
            </a:duotone>
            <a:alphaModFix amt="50000"/>
          </a:blip>
          <a:srcRect l="1891" r="11701" b="27169"/>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6F56111-791C-7848-5465-2D4FAEB43AF4}"/>
              </a:ext>
            </a:extLst>
          </p:cNvPr>
          <p:cNvSpPr/>
          <p:nvPr/>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564912"/>
            <a:ext cx="11516304" cy="523395"/>
          </a:xfrm>
          <a:prstGeom prst="rect">
            <a:avLst/>
          </a:prstGeom>
        </p:spPr>
        <p:txBody>
          <a:bodyPr anchor="t"/>
          <a:lstStyle>
            <a:lvl1pPr>
              <a:defRPr sz="2800" b="0"/>
            </a:lvl1pPr>
          </a:lstStyle>
          <a:p>
            <a:r>
              <a:rPr lang="en-US"/>
              <a:t>Agenda</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2"/>
                </a:solidFill>
              </a:defRPr>
            </a:lvl1pPr>
            <a:lvl2pPr marL="628650" indent="-171450">
              <a:buClr>
                <a:schemeClr val="accent1"/>
              </a:buClr>
              <a:buFont typeface="Arial" panose="020B0604020202020204" pitchFamily="34" charset="0"/>
              <a:buChar char="•"/>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9" name="Graphic 8" descr="Flip calendar outline">
            <a:extLst>
              <a:ext uri="{FF2B5EF4-FFF2-40B4-BE49-F238E27FC236}">
                <a16:creationId xmlns:a16="http://schemas.microsoft.com/office/drawing/2014/main" id="{342A5D60-4C5F-DFD5-9C43-ADB31482FB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3315" y="5407074"/>
            <a:ext cx="1079761" cy="1079761"/>
          </a:xfrm>
          <a:prstGeom prst="rect">
            <a:avLst/>
          </a:prstGeom>
        </p:spPr>
      </p:pic>
      <p:pic>
        <p:nvPicPr>
          <p:cNvPr id="6" name="Picture 5">
            <a:extLst>
              <a:ext uri="{FF2B5EF4-FFF2-40B4-BE49-F238E27FC236}">
                <a16:creationId xmlns:a16="http://schemas.microsoft.com/office/drawing/2014/main" id="{4F662649-0413-A122-7522-7B460E1A821C}"/>
              </a:ext>
            </a:extLst>
          </p:cNvPr>
          <p:cNvPicPr>
            <a:picLocks noChangeAspect="1"/>
          </p:cNvPicPr>
          <p:nvPr userDrawn="1"/>
        </p:nvPicPr>
        <p:blipFill rotWithShape="1">
          <a:blip r:embed="rId2">
            <a:duotone>
              <a:schemeClr val="bg2">
                <a:shade val="45000"/>
                <a:satMod val="135000"/>
              </a:schemeClr>
              <a:prstClr val="white"/>
            </a:duotone>
            <a:alphaModFix amt="50000"/>
          </a:blip>
          <a:srcRect l="1891" r="11701" b="27169"/>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61B3B95-137D-F718-6C9C-093E02207423}"/>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45" descr="Desenho com traços pretos em fundo branco e letras pretas&#10;&#10;Descrição gerada automaticamente com confiança média">
            <a:extLst>
              <a:ext uri="{FF2B5EF4-FFF2-40B4-BE49-F238E27FC236}">
                <a16:creationId xmlns:a16="http://schemas.microsoft.com/office/drawing/2014/main" id="{FFE818B3-51B0-C959-86A4-5A2A6A41F4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pic>
        <p:nvPicPr>
          <p:cNvPr id="12" name="Graphic 11" descr="Flip calendar outline">
            <a:extLst>
              <a:ext uri="{FF2B5EF4-FFF2-40B4-BE49-F238E27FC236}">
                <a16:creationId xmlns:a16="http://schemas.microsoft.com/office/drawing/2014/main" id="{D8213F1E-F618-0BCD-BF82-AF2469AD95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3315" y="5407074"/>
            <a:ext cx="1079761" cy="1079761"/>
          </a:xfrm>
          <a:prstGeom prst="rect">
            <a:avLst/>
          </a:prstGeom>
        </p:spPr>
      </p:pic>
    </p:spTree>
    <p:extLst>
      <p:ext uri="{BB962C8B-B14F-4D97-AF65-F5344CB8AC3E}">
        <p14:creationId xmlns:p14="http://schemas.microsoft.com/office/powerpoint/2010/main" val="3259683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68C0EA-15C5-3C60-2EC7-29503B07B721}"/>
              </a:ext>
            </a:extLst>
          </p:cNvPr>
          <p:cNvSpPr>
            <a:spLocks noGrp="1"/>
          </p:cNvSpPr>
          <p:nvPr>
            <p:ph type="pic" sz="quarter" idx="10"/>
          </p:nvPr>
        </p:nvSpPr>
        <p:spPr>
          <a:xfrm>
            <a:off x="0" y="0"/>
            <a:ext cx="12192000" cy="6858000"/>
          </a:xfrm>
          <a:prstGeom prst="rect">
            <a:avLst/>
          </a:prstGeom>
          <a:solidFill>
            <a:schemeClr val="tx1">
              <a:lumMod val="20000"/>
              <a:lumOff val="80000"/>
            </a:schemeClr>
          </a:solidFill>
          <a:ln>
            <a:noFill/>
          </a:ln>
        </p:spPr>
        <p:txBody>
          <a:bodyPr/>
          <a:lstStyle/>
          <a:p>
            <a:endParaRPr lang="en-US"/>
          </a:p>
        </p:txBody>
      </p:sp>
    </p:spTree>
    <p:extLst>
      <p:ext uri="{BB962C8B-B14F-4D97-AF65-F5344CB8AC3E}">
        <p14:creationId xmlns:p14="http://schemas.microsoft.com/office/powerpoint/2010/main" val="2320060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and 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
        <p:nvSpPr>
          <p:cNvPr id="5" name="Picture Placeholder 4">
            <a:extLst>
              <a:ext uri="{FF2B5EF4-FFF2-40B4-BE49-F238E27FC236}">
                <a16:creationId xmlns:a16="http://schemas.microsoft.com/office/drawing/2014/main" id="{1A8D057C-B9FF-251F-D043-45B11E5FFCE1}"/>
              </a:ext>
            </a:extLst>
          </p:cNvPr>
          <p:cNvSpPr>
            <a:spLocks noGrp="1"/>
          </p:cNvSpPr>
          <p:nvPr>
            <p:ph type="pic" sz="quarter" idx="11"/>
          </p:nvPr>
        </p:nvSpPr>
        <p:spPr>
          <a:xfrm>
            <a:off x="6388102" y="1999891"/>
            <a:ext cx="5466050" cy="4306018"/>
          </a:xfrm>
          <a:prstGeom prst="roundRect">
            <a:avLst>
              <a:gd name="adj" fmla="val 5816"/>
            </a:avLst>
          </a:prstGeom>
          <a:solidFill>
            <a:schemeClr val="tx1">
              <a:lumMod val="20000"/>
              <a:lumOff val="80000"/>
            </a:schemeClr>
          </a:solidFill>
          <a:ln>
            <a:noFill/>
          </a:ln>
        </p:spPr>
        <p:txBody>
          <a:bodyPr/>
          <a:lstStyle/>
          <a:p>
            <a:endParaRPr lang="en-US"/>
          </a:p>
        </p:txBody>
      </p:sp>
    </p:spTree>
    <p:extLst>
      <p:ext uri="{BB962C8B-B14F-4D97-AF65-F5344CB8AC3E}">
        <p14:creationId xmlns:p14="http://schemas.microsoft.com/office/powerpoint/2010/main" val="656863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6388100" y="1301512"/>
            <a:ext cx="5466052"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6388104" y="2752007"/>
            <a:ext cx="5466052" cy="2804481"/>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6388298" y="1824907"/>
            <a:ext cx="5466231" cy="388189"/>
          </a:xfrm>
          <a:prstGeom prst="rect">
            <a:avLst/>
          </a:prstGeom>
        </p:spPr>
        <p:txBody>
          <a:bodyPr anchor="t"/>
          <a:lstStyle>
            <a:lvl1pPr marL="0" indent="0">
              <a:buNone/>
              <a:defRPr sz="1400" b="1">
                <a:solidFill>
                  <a:schemeClr val="tx1"/>
                </a:solidFill>
              </a:defRPr>
            </a:lvl1pPr>
          </a:lstStyle>
          <a:p>
            <a:pPr lvl="0"/>
            <a:r>
              <a:rPr lang="en-US"/>
              <a:t>Click to edit</a:t>
            </a:r>
          </a:p>
        </p:txBody>
      </p:sp>
      <p:sp>
        <p:nvSpPr>
          <p:cNvPr id="5" name="Picture Placeholder 4">
            <a:extLst>
              <a:ext uri="{FF2B5EF4-FFF2-40B4-BE49-F238E27FC236}">
                <a16:creationId xmlns:a16="http://schemas.microsoft.com/office/drawing/2014/main" id="{1A8D057C-B9FF-251F-D043-45B11E5FFCE1}"/>
              </a:ext>
            </a:extLst>
          </p:cNvPr>
          <p:cNvSpPr>
            <a:spLocks noGrp="1"/>
          </p:cNvSpPr>
          <p:nvPr>
            <p:ph type="pic" sz="quarter" idx="11"/>
          </p:nvPr>
        </p:nvSpPr>
        <p:spPr>
          <a:xfrm>
            <a:off x="337848" y="552091"/>
            <a:ext cx="5466050" cy="5753818"/>
          </a:xfrm>
          <a:prstGeom prst="roundRect">
            <a:avLst>
              <a:gd name="adj" fmla="val 5816"/>
            </a:avLst>
          </a:prstGeom>
          <a:solidFill>
            <a:schemeClr val="tx1">
              <a:lumMod val="20000"/>
              <a:lumOff val="80000"/>
            </a:schemeClr>
          </a:solidFill>
          <a:ln>
            <a:noFill/>
          </a:ln>
        </p:spPr>
        <p:txBody>
          <a:bodyPr/>
          <a:lstStyle/>
          <a:p>
            <a:endParaRPr lang="en-US"/>
          </a:p>
        </p:txBody>
      </p:sp>
    </p:spTree>
    <p:extLst>
      <p:ext uri="{BB962C8B-B14F-4D97-AF65-F5344CB8AC3E}">
        <p14:creationId xmlns:p14="http://schemas.microsoft.com/office/powerpoint/2010/main" val="1032917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72B74E11-E507-512E-446F-8A106B850419}"/>
              </a:ext>
            </a:extLst>
          </p:cNvPr>
          <p:cNvSpPr>
            <a:spLocks noGrp="1"/>
          </p:cNvSpPr>
          <p:nvPr>
            <p:ph type="chart" sz="quarter" idx="11"/>
          </p:nvPr>
        </p:nvSpPr>
        <p:spPr>
          <a:xfrm>
            <a:off x="6362700" y="2016125"/>
            <a:ext cx="5491163" cy="4289784"/>
          </a:xfrm>
          <a:prstGeom prst="roundRect">
            <a:avLst>
              <a:gd name="adj" fmla="val 5805"/>
            </a:avLst>
          </a:prstGeom>
          <a:solidFill>
            <a:schemeClr val="tx1">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Tree>
    <p:extLst>
      <p:ext uri="{BB962C8B-B14F-4D97-AF65-F5344CB8AC3E}">
        <p14:creationId xmlns:p14="http://schemas.microsoft.com/office/powerpoint/2010/main" val="2715252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pic>
        <p:nvPicPr>
          <p:cNvPr id="5" name="Imagem 4" descr="Tela de computador com fundo preto&#10;&#10;Descrição gerada automaticamente">
            <a:extLst>
              <a:ext uri="{FF2B5EF4-FFF2-40B4-BE49-F238E27FC236}">
                <a16:creationId xmlns:a16="http://schemas.microsoft.com/office/drawing/2014/main" id="{854074FE-FFC8-937F-D6C9-9525D35C43C1}"/>
              </a:ext>
            </a:extLst>
          </p:cNvPr>
          <p:cNvPicPr>
            <a:picLocks noChangeAspect="1"/>
          </p:cNvPicPr>
          <p:nvPr userDrawn="1"/>
        </p:nvPicPr>
        <p:blipFill>
          <a:blip r:embed="rId3">
            <a:extLst>
              <a:ext uri="{28A0092B-C50C-407E-A947-70E740481C1C}">
                <a14:useLocalDpi xmlns:a14="http://schemas.microsoft.com/office/drawing/2010/main" val="0"/>
              </a:ext>
            </a:extLst>
          </a:blip>
          <a:srcRect r="23579"/>
          <a:stretch>
            <a:fillRect/>
          </a:stretch>
        </p:blipFill>
        <p:spPr>
          <a:xfrm>
            <a:off x="6096000" y="1999891"/>
            <a:ext cx="6096000" cy="4306018"/>
          </a:xfrm>
          <a:prstGeom prst="rect">
            <a:avLst/>
          </a:prstGeom>
        </p:spPr>
      </p:pic>
      <p:sp>
        <p:nvSpPr>
          <p:cNvPr id="8" name="Picture Placeholder 7">
            <a:extLst>
              <a:ext uri="{FF2B5EF4-FFF2-40B4-BE49-F238E27FC236}">
                <a16:creationId xmlns:a16="http://schemas.microsoft.com/office/drawing/2014/main" id="{4BD2D42F-28FB-B108-1E0C-E36F843EB842}"/>
              </a:ext>
            </a:extLst>
          </p:cNvPr>
          <p:cNvSpPr>
            <a:spLocks noGrp="1"/>
          </p:cNvSpPr>
          <p:nvPr>
            <p:ph type="pic" sz="quarter" idx="11"/>
          </p:nvPr>
        </p:nvSpPr>
        <p:spPr>
          <a:xfrm>
            <a:off x="7035800" y="2235200"/>
            <a:ext cx="5156200" cy="3533775"/>
          </a:xfrm>
          <a:prstGeom prst="rect">
            <a:avLst/>
          </a:prstGeo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337391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3444647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7B191E-25B7-C7CC-5651-95A67CB54BFD}"/>
              </a:ext>
            </a:extLst>
          </p:cNvPr>
          <p:cNvSpPr/>
          <p:nvPr userDrawn="1"/>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1E0F6B4-BE6F-8596-A652-80B0E90E36BC}"/>
              </a:ext>
            </a:extLst>
          </p:cNvPr>
          <p:cNvSpPr/>
          <p:nvPr userDrawn="1"/>
        </p:nvSpPr>
        <p:spPr>
          <a:xfrm>
            <a:off x="337848" y="2015407"/>
            <a:ext cx="11516304" cy="4290502"/>
          </a:xfrm>
          <a:prstGeom prst="roundRect">
            <a:avLst>
              <a:gd name="adj" fmla="val 719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2EE121D-A58E-CE6F-95D7-5769CC73F92F}"/>
              </a:ext>
            </a:extLst>
          </p:cNvPr>
          <p:cNvGrpSpPr/>
          <p:nvPr userDrawn="1"/>
        </p:nvGrpSpPr>
        <p:grpSpPr>
          <a:xfrm>
            <a:off x="5829914" y="1909403"/>
            <a:ext cx="532171" cy="4502509"/>
            <a:chOff x="5377152" y="2015407"/>
            <a:chExt cx="896648" cy="4290502"/>
          </a:xfrm>
        </p:grpSpPr>
        <p:cxnSp>
          <p:nvCxnSpPr>
            <p:cNvPr id="9" name="Straight Connector 8">
              <a:extLst>
                <a:ext uri="{FF2B5EF4-FFF2-40B4-BE49-F238E27FC236}">
                  <a16:creationId xmlns:a16="http://schemas.microsoft.com/office/drawing/2014/main" id="{4FC7A35D-B086-4147-E6EC-B722D9941967}"/>
                </a:ext>
              </a:extLst>
            </p:cNvPr>
            <p:cNvCxnSpPr>
              <a:cxnSpLocks/>
            </p:cNvCxnSpPr>
            <p:nvPr userDrawn="1"/>
          </p:nvCxnSpPr>
          <p:spPr>
            <a:xfrm>
              <a:off x="5377152" y="2015407"/>
              <a:ext cx="896648" cy="2175593"/>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7BA58F-271B-2E89-7AAE-AE3BE159F3ED}"/>
                </a:ext>
              </a:extLst>
            </p:cNvPr>
            <p:cNvCxnSpPr>
              <a:cxnSpLocks/>
            </p:cNvCxnSpPr>
            <p:nvPr userDrawn="1"/>
          </p:nvCxnSpPr>
          <p:spPr>
            <a:xfrm flipH="1">
              <a:off x="5377152" y="4191000"/>
              <a:ext cx="896648" cy="2114909"/>
            </a:xfrm>
            <a:prstGeom prst="line">
              <a:avLst/>
            </a:prstGeom>
            <a:ln w="57150">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
        <p:nvSpPr>
          <p:cNvPr id="17" name="Content Placeholder 2">
            <a:extLst>
              <a:ext uri="{FF2B5EF4-FFF2-40B4-BE49-F238E27FC236}">
                <a16:creationId xmlns:a16="http://schemas.microsoft.com/office/drawing/2014/main" id="{03051C12-397A-A299-02E1-3061B974506B}"/>
              </a:ext>
            </a:extLst>
          </p:cNvPr>
          <p:cNvSpPr>
            <a:spLocks noGrp="1"/>
          </p:cNvSpPr>
          <p:nvPr>
            <p:ph idx="12"/>
          </p:nvPr>
        </p:nvSpPr>
        <p:spPr>
          <a:xfrm>
            <a:off x="546101" y="2749551"/>
            <a:ext cx="5257800" cy="3333749"/>
          </a:xfrm>
          <a:prstGeom prst="rect">
            <a:avLst/>
          </a:prstGeom>
        </p:spPr>
        <p:txBody>
          <a:bodyPr/>
          <a:lstStyle>
            <a:lvl1pPr marL="285750" indent="-285750" algn="ctr">
              <a:buClr>
                <a:schemeClr val="accent1"/>
              </a:buClr>
              <a:buFont typeface="Arial" panose="020B0604020202020204" pitchFamily="34" charset="0"/>
              <a:buChar char="•"/>
              <a:defRPr sz="1400" b="0">
                <a:solidFill>
                  <a:schemeClr val="tx2"/>
                </a:solidFill>
              </a:defRPr>
            </a:lvl1pPr>
            <a:lvl2pPr marL="628650" indent="-171450" algn="ctr">
              <a:buClr>
                <a:schemeClr val="accent1"/>
              </a:buClr>
              <a:buFont typeface="Arial" panose="020B0604020202020204" pitchFamily="34" charset="0"/>
              <a:buChar char="•"/>
              <a:defRPr sz="1200" b="0">
                <a:solidFill>
                  <a:schemeClr val="tx2"/>
                </a:solidFill>
              </a:defRPr>
            </a:lvl2pPr>
          </a:lstStyle>
          <a:p>
            <a:pPr lvl="0"/>
            <a:r>
              <a:rPr lang="en-US"/>
              <a:t>Click to edit</a:t>
            </a:r>
          </a:p>
          <a:p>
            <a:pPr lvl="1"/>
            <a:r>
              <a:rPr lang="en-US"/>
              <a:t>Second level</a:t>
            </a:r>
          </a:p>
        </p:txBody>
      </p:sp>
      <p:sp>
        <p:nvSpPr>
          <p:cNvPr id="18" name="Content Placeholder 2">
            <a:extLst>
              <a:ext uri="{FF2B5EF4-FFF2-40B4-BE49-F238E27FC236}">
                <a16:creationId xmlns:a16="http://schemas.microsoft.com/office/drawing/2014/main" id="{32EB675E-194B-1A0E-8C87-62632F2AF59D}"/>
              </a:ext>
            </a:extLst>
          </p:cNvPr>
          <p:cNvSpPr>
            <a:spLocks noGrp="1"/>
          </p:cNvSpPr>
          <p:nvPr>
            <p:ph idx="13"/>
          </p:nvPr>
        </p:nvSpPr>
        <p:spPr>
          <a:xfrm>
            <a:off x="6388100" y="2749551"/>
            <a:ext cx="5257799" cy="3333749"/>
          </a:xfrm>
          <a:prstGeom prst="rect">
            <a:avLst/>
          </a:prstGeom>
        </p:spPr>
        <p:txBody>
          <a:bodyPr/>
          <a:lstStyle>
            <a:lvl1pPr marL="285750" indent="-285750" algn="ctr">
              <a:buClr>
                <a:schemeClr val="accent1"/>
              </a:buClr>
              <a:buFont typeface="Arial" panose="020B0604020202020204" pitchFamily="34" charset="0"/>
              <a:buChar char="•"/>
              <a:defRPr sz="1400" b="0">
                <a:solidFill>
                  <a:schemeClr val="tx2"/>
                </a:solidFill>
              </a:defRPr>
            </a:lvl1pPr>
            <a:lvl2pPr marL="628650" indent="-171450" algn="ctr">
              <a:buClr>
                <a:schemeClr val="accent1"/>
              </a:buClr>
              <a:buFont typeface="Arial" panose="020B0604020202020204" pitchFamily="34" charset="0"/>
              <a:buChar char="•"/>
              <a:defRPr sz="1200" b="0">
                <a:solidFill>
                  <a:schemeClr val="tx2"/>
                </a:solidFill>
              </a:defRPr>
            </a:lvl2pPr>
          </a:lstStyle>
          <a:p>
            <a:pPr lvl="0"/>
            <a:r>
              <a:rPr lang="en-US"/>
              <a:t>Click to edit</a:t>
            </a:r>
          </a:p>
          <a:p>
            <a:pPr lvl="1"/>
            <a:r>
              <a:rPr lang="en-US"/>
              <a:t>Second level</a:t>
            </a:r>
          </a:p>
        </p:txBody>
      </p:sp>
      <p:sp>
        <p:nvSpPr>
          <p:cNvPr id="20" name="Text Placeholder 19">
            <a:extLst>
              <a:ext uri="{FF2B5EF4-FFF2-40B4-BE49-F238E27FC236}">
                <a16:creationId xmlns:a16="http://schemas.microsoft.com/office/drawing/2014/main" id="{64FE6585-37E0-BC21-E725-AAC3768833AC}"/>
              </a:ext>
            </a:extLst>
          </p:cNvPr>
          <p:cNvSpPr>
            <a:spLocks noGrp="1"/>
          </p:cNvSpPr>
          <p:nvPr>
            <p:ph type="body" sz="quarter" idx="14"/>
          </p:nvPr>
        </p:nvSpPr>
        <p:spPr>
          <a:xfrm>
            <a:off x="546100" y="2168407"/>
            <a:ext cx="5257800" cy="581025"/>
          </a:xfrm>
          <a:prstGeom prst="rect">
            <a:avLst/>
          </a:prstGeom>
        </p:spPr>
        <p:txBody>
          <a:bodyPr/>
          <a:lstStyle>
            <a:lvl1pPr marL="0" indent="0" algn="ctr">
              <a:buClr>
                <a:schemeClr val="accent1"/>
              </a:buClr>
              <a:buNone/>
              <a:defRPr sz="1800"/>
            </a:lvl1pPr>
          </a:lstStyle>
          <a:p>
            <a:pPr lvl="0"/>
            <a:r>
              <a:rPr lang="en-US"/>
              <a:t>Click to edit</a:t>
            </a:r>
          </a:p>
        </p:txBody>
      </p:sp>
      <p:sp>
        <p:nvSpPr>
          <p:cNvPr id="21" name="Text Placeholder 19">
            <a:extLst>
              <a:ext uri="{FF2B5EF4-FFF2-40B4-BE49-F238E27FC236}">
                <a16:creationId xmlns:a16="http://schemas.microsoft.com/office/drawing/2014/main" id="{DD593B3B-2080-F3A6-D56C-E905EA6AA42E}"/>
              </a:ext>
            </a:extLst>
          </p:cNvPr>
          <p:cNvSpPr>
            <a:spLocks noGrp="1"/>
          </p:cNvSpPr>
          <p:nvPr>
            <p:ph type="body" sz="quarter" idx="15"/>
          </p:nvPr>
        </p:nvSpPr>
        <p:spPr>
          <a:xfrm>
            <a:off x="6388099" y="2168407"/>
            <a:ext cx="5257800" cy="581025"/>
          </a:xfrm>
          <a:prstGeom prst="rect">
            <a:avLst/>
          </a:prstGeom>
        </p:spPr>
        <p:txBody>
          <a:bodyPr/>
          <a:lstStyle>
            <a:lvl1pPr marL="0" indent="0" algn="ctr">
              <a:buClr>
                <a:schemeClr val="accent1"/>
              </a:buClr>
              <a:buNone/>
              <a:defRPr sz="1800"/>
            </a:lvl1pPr>
          </a:lstStyle>
          <a:p>
            <a:pPr lvl="0"/>
            <a:r>
              <a:rPr lang="en-US"/>
              <a:t>Click to edit</a:t>
            </a:r>
          </a:p>
        </p:txBody>
      </p:sp>
    </p:spTree>
    <p:extLst>
      <p:ext uri="{BB962C8B-B14F-4D97-AF65-F5344CB8AC3E}">
        <p14:creationId xmlns:p14="http://schemas.microsoft.com/office/powerpoint/2010/main" val="3550883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Roadma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7B191E-25B7-C7CC-5651-95A67CB54BFD}"/>
              </a:ext>
            </a:extLst>
          </p:cNvPr>
          <p:cNvSpPr/>
          <p:nvPr userDrawn="1"/>
        </p:nvSpPr>
        <p:spPr>
          <a:xfrm>
            <a:off x="0" y="1704857"/>
            <a:ext cx="12192000" cy="515314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sp>
        <p:nvSpPr>
          <p:cNvPr id="39" name="Text Placeholder 38">
            <a:extLst>
              <a:ext uri="{FF2B5EF4-FFF2-40B4-BE49-F238E27FC236}">
                <a16:creationId xmlns:a16="http://schemas.microsoft.com/office/drawing/2014/main" id="{90B06E2A-14FA-5A75-1298-EC09313CE3D1}"/>
              </a:ext>
            </a:extLst>
          </p:cNvPr>
          <p:cNvSpPr>
            <a:spLocks noGrp="1"/>
          </p:cNvSpPr>
          <p:nvPr>
            <p:ph type="body" sz="quarter" idx="41" hasCustomPrompt="1"/>
          </p:nvPr>
        </p:nvSpPr>
        <p:spPr>
          <a:xfrm>
            <a:off x="387350" y="2765425"/>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0" name="Text Placeholder 38">
            <a:extLst>
              <a:ext uri="{FF2B5EF4-FFF2-40B4-BE49-F238E27FC236}">
                <a16:creationId xmlns:a16="http://schemas.microsoft.com/office/drawing/2014/main" id="{48B14309-AA16-0F39-F0EF-4AD16417C084}"/>
              </a:ext>
            </a:extLst>
          </p:cNvPr>
          <p:cNvSpPr>
            <a:spLocks noGrp="1"/>
          </p:cNvSpPr>
          <p:nvPr>
            <p:ph type="body" sz="quarter" idx="42" hasCustomPrompt="1"/>
          </p:nvPr>
        </p:nvSpPr>
        <p:spPr>
          <a:xfrm>
            <a:off x="387350" y="3486120"/>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1" name="Text Placeholder 38">
            <a:extLst>
              <a:ext uri="{FF2B5EF4-FFF2-40B4-BE49-F238E27FC236}">
                <a16:creationId xmlns:a16="http://schemas.microsoft.com/office/drawing/2014/main" id="{0F2B34F2-FD2B-BC81-2192-EBED1807A653}"/>
              </a:ext>
            </a:extLst>
          </p:cNvPr>
          <p:cNvSpPr>
            <a:spLocks noGrp="1"/>
          </p:cNvSpPr>
          <p:nvPr>
            <p:ph type="body" sz="quarter" idx="43" hasCustomPrompt="1"/>
          </p:nvPr>
        </p:nvSpPr>
        <p:spPr>
          <a:xfrm>
            <a:off x="387350" y="4206814"/>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2" name="Text Placeholder 38">
            <a:extLst>
              <a:ext uri="{FF2B5EF4-FFF2-40B4-BE49-F238E27FC236}">
                <a16:creationId xmlns:a16="http://schemas.microsoft.com/office/drawing/2014/main" id="{2D6952B8-23C5-660E-954B-FD4A43E335A8}"/>
              </a:ext>
            </a:extLst>
          </p:cNvPr>
          <p:cNvSpPr>
            <a:spLocks noGrp="1"/>
          </p:cNvSpPr>
          <p:nvPr>
            <p:ph type="body" sz="quarter" idx="44" hasCustomPrompt="1"/>
          </p:nvPr>
        </p:nvSpPr>
        <p:spPr>
          <a:xfrm>
            <a:off x="387350" y="4927093"/>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3" name="Text Placeholder 38">
            <a:extLst>
              <a:ext uri="{FF2B5EF4-FFF2-40B4-BE49-F238E27FC236}">
                <a16:creationId xmlns:a16="http://schemas.microsoft.com/office/drawing/2014/main" id="{4AAAB6D1-FF19-598E-26D8-636F782380CA}"/>
              </a:ext>
            </a:extLst>
          </p:cNvPr>
          <p:cNvSpPr>
            <a:spLocks noGrp="1"/>
          </p:cNvSpPr>
          <p:nvPr>
            <p:ph type="body" sz="quarter" idx="45" hasCustomPrompt="1"/>
          </p:nvPr>
        </p:nvSpPr>
        <p:spPr>
          <a:xfrm>
            <a:off x="387350" y="5646541"/>
            <a:ext cx="2060575" cy="596609"/>
          </a:xfrm>
          <a:prstGeom prst="roundRect">
            <a:avLst/>
          </a:prstGeom>
          <a:solidFill>
            <a:schemeClr val="bg1"/>
          </a:solidFill>
          <a:ln>
            <a:noFill/>
          </a:ln>
        </p:spPr>
        <p:txBody>
          <a:bodyPr anchor="ctr"/>
          <a:lstStyle>
            <a:lvl1pPr marL="0" indent="0" algn="ctr">
              <a:buClr>
                <a:schemeClr val="accent1"/>
              </a:buClr>
              <a:buNone/>
              <a:defRPr sz="1400" b="1">
                <a:solidFill>
                  <a:schemeClr val="tx1"/>
                </a:solidFill>
              </a:defRPr>
            </a:lvl1pPr>
          </a:lstStyle>
          <a:p>
            <a:pPr lvl="0"/>
            <a:r>
              <a:rPr lang="en-US"/>
              <a:t>What</a:t>
            </a:r>
          </a:p>
        </p:txBody>
      </p:sp>
      <p:sp>
        <p:nvSpPr>
          <p:cNvPr id="44" name="Text Placeholder 38">
            <a:extLst>
              <a:ext uri="{FF2B5EF4-FFF2-40B4-BE49-F238E27FC236}">
                <a16:creationId xmlns:a16="http://schemas.microsoft.com/office/drawing/2014/main" id="{07341CFB-64C9-50D8-1598-346E0C30B996}"/>
              </a:ext>
            </a:extLst>
          </p:cNvPr>
          <p:cNvSpPr>
            <a:spLocks noGrp="1"/>
          </p:cNvSpPr>
          <p:nvPr>
            <p:ph type="body" sz="quarter" idx="46" hasCustomPrompt="1"/>
          </p:nvPr>
        </p:nvSpPr>
        <p:spPr>
          <a:xfrm>
            <a:off x="2553421" y="2774659"/>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45" name="Text Placeholder 38">
            <a:extLst>
              <a:ext uri="{FF2B5EF4-FFF2-40B4-BE49-F238E27FC236}">
                <a16:creationId xmlns:a16="http://schemas.microsoft.com/office/drawing/2014/main" id="{DB1D786C-119C-0F87-F5E6-6ECABFAF14B5}"/>
              </a:ext>
            </a:extLst>
          </p:cNvPr>
          <p:cNvSpPr>
            <a:spLocks noGrp="1"/>
          </p:cNvSpPr>
          <p:nvPr>
            <p:ph type="body" sz="quarter" idx="47" hasCustomPrompt="1"/>
          </p:nvPr>
        </p:nvSpPr>
        <p:spPr>
          <a:xfrm>
            <a:off x="2553421" y="3495354"/>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46" name="Text Placeholder 38">
            <a:extLst>
              <a:ext uri="{FF2B5EF4-FFF2-40B4-BE49-F238E27FC236}">
                <a16:creationId xmlns:a16="http://schemas.microsoft.com/office/drawing/2014/main" id="{53576409-36FC-5801-5387-4915CBBA8132}"/>
              </a:ext>
            </a:extLst>
          </p:cNvPr>
          <p:cNvSpPr>
            <a:spLocks noGrp="1"/>
          </p:cNvSpPr>
          <p:nvPr>
            <p:ph type="body" sz="quarter" idx="48" hasCustomPrompt="1"/>
          </p:nvPr>
        </p:nvSpPr>
        <p:spPr>
          <a:xfrm>
            <a:off x="2553421" y="4216048"/>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47" name="Text Placeholder 38">
            <a:extLst>
              <a:ext uri="{FF2B5EF4-FFF2-40B4-BE49-F238E27FC236}">
                <a16:creationId xmlns:a16="http://schemas.microsoft.com/office/drawing/2014/main" id="{F9EF219F-A54A-F73C-060C-C5BED54304CC}"/>
              </a:ext>
            </a:extLst>
          </p:cNvPr>
          <p:cNvSpPr>
            <a:spLocks noGrp="1"/>
          </p:cNvSpPr>
          <p:nvPr>
            <p:ph type="body" sz="quarter" idx="49" hasCustomPrompt="1"/>
          </p:nvPr>
        </p:nvSpPr>
        <p:spPr>
          <a:xfrm>
            <a:off x="2553421" y="4936327"/>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48" name="Text Placeholder 38">
            <a:extLst>
              <a:ext uri="{FF2B5EF4-FFF2-40B4-BE49-F238E27FC236}">
                <a16:creationId xmlns:a16="http://schemas.microsoft.com/office/drawing/2014/main" id="{0088F35D-EB50-C7F0-FAC4-F0693976DCF1}"/>
              </a:ext>
            </a:extLst>
          </p:cNvPr>
          <p:cNvSpPr>
            <a:spLocks noGrp="1"/>
          </p:cNvSpPr>
          <p:nvPr>
            <p:ph type="body" sz="quarter" idx="50" hasCustomPrompt="1"/>
          </p:nvPr>
        </p:nvSpPr>
        <p:spPr>
          <a:xfrm>
            <a:off x="2553421" y="5655775"/>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49" name="Text Placeholder 38">
            <a:extLst>
              <a:ext uri="{FF2B5EF4-FFF2-40B4-BE49-F238E27FC236}">
                <a16:creationId xmlns:a16="http://schemas.microsoft.com/office/drawing/2014/main" id="{533DD6EF-1CE5-2E08-DC5F-0BB06A4566A2}"/>
              </a:ext>
            </a:extLst>
          </p:cNvPr>
          <p:cNvSpPr>
            <a:spLocks noGrp="1"/>
          </p:cNvSpPr>
          <p:nvPr>
            <p:ph type="body" sz="quarter" idx="51" hasCustomPrompt="1"/>
          </p:nvPr>
        </p:nvSpPr>
        <p:spPr>
          <a:xfrm>
            <a:off x="2552988" y="2051889"/>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50" name="Text Placeholder 38">
            <a:extLst>
              <a:ext uri="{FF2B5EF4-FFF2-40B4-BE49-F238E27FC236}">
                <a16:creationId xmlns:a16="http://schemas.microsoft.com/office/drawing/2014/main" id="{E885F317-EE7F-A1DD-12B7-28B185082FBF}"/>
              </a:ext>
            </a:extLst>
          </p:cNvPr>
          <p:cNvSpPr>
            <a:spLocks noGrp="1"/>
          </p:cNvSpPr>
          <p:nvPr>
            <p:ph type="body" sz="quarter" idx="52" hasCustomPrompt="1"/>
          </p:nvPr>
        </p:nvSpPr>
        <p:spPr>
          <a:xfrm>
            <a:off x="4718915" y="2766672"/>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51" name="Text Placeholder 38">
            <a:extLst>
              <a:ext uri="{FF2B5EF4-FFF2-40B4-BE49-F238E27FC236}">
                <a16:creationId xmlns:a16="http://schemas.microsoft.com/office/drawing/2014/main" id="{B6DE4883-3262-E82E-9B99-7E76BE577080}"/>
              </a:ext>
            </a:extLst>
          </p:cNvPr>
          <p:cNvSpPr>
            <a:spLocks noGrp="1"/>
          </p:cNvSpPr>
          <p:nvPr>
            <p:ph type="body" sz="quarter" idx="53" hasCustomPrompt="1"/>
          </p:nvPr>
        </p:nvSpPr>
        <p:spPr>
          <a:xfrm>
            <a:off x="4718915" y="3487367"/>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2" name="Text Placeholder 38">
            <a:extLst>
              <a:ext uri="{FF2B5EF4-FFF2-40B4-BE49-F238E27FC236}">
                <a16:creationId xmlns:a16="http://schemas.microsoft.com/office/drawing/2014/main" id="{74A88BEC-73B4-CF64-44DB-394340CBC65A}"/>
              </a:ext>
            </a:extLst>
          </p:cNvPr>
          <p:cNvSpPr>
            <a:spLocks noGrp="1"/>
          </p:cNvSpPr>
          <p:nvPr>
            <p:ph type="body" sz="quarter" idx="54" hasCustomPrompt="1"/>
          </p:nvPr>
        </p:nvSpPr>
        <p:spPr>
          <a:xfrm>
            <a:off x="4718915" y="4208061"/>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3" name="Text Placeholder 38">
            <a:extLst>
              <a:ext uri="{FF2B5EF4-FFF2-40B4-BE49-F238E27FC236}">
                <a16:creationId xmlns:a16="http://schemas.microsoft.com/office/drawing/2014/main" id="{9393F9E5-36D6-A8D2-3AF4-64B0C07F2A3F}"/>
              </a:ext>
            </a:extLst>
          </p:cNvPr>
          <p:cNvSpPr>
            <a:spLocks noGrp="1"/>
          </p:cNvSpPr>
          <p:nvPr>
            <p:ph type="body" sz="quarter" idx="55" hasCustomPrompt="1"/>
          </p:nvPr>
        </p:nvSpPr>
        <p:spPr>
          <a:xfrm>
            <a:off x="4718915" y="4928340"/>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4" name="Text Placeholder 38">
            <a:extLst>
              <a:ext uri="{FF2B5EF4-FFF2-40B4-BE49-F238E27FC236}">
                <a16:creationId xmlns:a16="http://schemas.microsoft.com/office/drawing/2014/main" id="{8CF0B395-0CC9-ED0F-C703-1727205C63BC}"/>
              </a:ext>
            </a:extLst>
          </p:cNvPr>
          <p:cNvSpPr>
            <a:spLocks noGrp="1"/>
          </p:cNvSpPr>
          <p:nvPr>
            <p:ph type="body" sz="quarter" idx="56" hasCustomPrompt="1"/>
          </p:nvPr>
        </p:nvSpPr>
        <p:spPr>
          <a:xfrm>
            <a:off x="4718915" y="5647788"/>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5" name="Text Placeholder 38">
            <a:extLst>
              <a:ext uri="{FF2B5EF4-FFF2-40B4-BE49-F238E27FC236}">
                <a16:creationId xmlns:a16="http://schemas.microsoft.com/office/drawing/2014/main" id="{8EF6F388-8C29-00B3-8F58-8F829CCBA423}"/>
              </a:ext>
            </a:extLst>
          </p:cNvPr>
          <p:cNvSpPr>
            <a:spLocks noGrp="1"/>
          </p:cNvSpPr>
          <p:nvPr>
            <p:ph type="body" sz="quarter" idx="57" hasCustomPrompt="1"/>
          </p:nvPr>
        </p:nvSpPr>
        <p:spPr>
          <a:xfrm>
            <a:off x="4718482" y="2043902"/>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56" name="Text Placeholder 38">
            <a:extLst>
              <a:ext uri="{FF2B5EF4-FFF2-40B4-BE49-F238E27FC236}">
                <a16:creationId xmlns:a16="http://schemas.microsoft.com/office/drawing/2014/main" id="{FDAADCCF-4305-43F0-BDB6-E16FDC9A861D}"/>
              </a:ext>
            </a:extLst>
          </p:cNvPr>
          <p:cNvSpPr>
            <a:spLocks noGrp="1"/>
          </p:cNvSpPr>
          <p:nvPr>
            <p:ph type="body" sz="quarter" idx="58" hasCustomPrompt="1"/>
          </p:nvPr>
        </p:nvSpPr>
        <p:spPr>
          <a:xfrm>
            <a:off x="6883975" y="2778077"/>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57" name="Text Placeholder 38">
            <a:extLst>
              <a:ext uri="{FF2B5EF4-FFF2-40B4-BE49-F238E27FC236}">
                <a16:creationId xmlns:a16="http://schemas.microsoft.com/office/drawing/2014/main" id="{728D87DC-3931-6ED0-0E53-B04E54AE8782}"/>
              </a:ext>
            </a:extLst>
          </p:cNvPr>
          <p:cNvSpPr>
            <a:spLocks noGrp="1"/>
          </p:cNvSpPr>
          <p:nvPr>
            <p:ph type="body" sz="quarter" idx="59" hasCustomPrompt="1"/>
          </p:nvPr>
        </p:nvSpPr>
        <p:spPr>
          <a:xfrm>
            <a:off x="6883975" y="3498772"/>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58" name="Text Placeholder 38">
            <a:extLst>
              <a:ext uri="{FF2B5EF4-FFF2-40B4-BE49-F238E27FC236}">
                <a16:creationId xmlns:a16="http://schemas.microsoft.com/office/drawing/2014/main" id="{1F6F7426-B92F-94B6-E1F9-1014BFAF4FDC}"/>
              </a:ext>
            </a:extLst>
          </p:cNvPr>
          <p:cNvSpPr>
            <a:spLocks noGrp="1"/>
          </p:cNvSpPr>
          <p:nvPr>
            <p:ph type="body" sz="quarter" idx="60" hasCustomPrompt="1"/>
          </p:nvPr>
        </p:nvSpPr>
        <p:spPr>
          <a:xfrm>
            <a:off x="6883975" y="4219466"/>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59" name="Text Placeholder 38">
            <a:extLst>
              <a:ext uri="{FF2B5EF4-FFF2-40B4-BE49-F238E27FC236}">
                <a16:creationId xmlns:a16="http://schemas.microsoft.com/office/drawing/2014/main" id="{308698EA-8F8F-C1C2-238C-F8AEE656A7FA}"/>
              </a:ext>
            </a:extLst>
          </p:cNvPr>
          <p:cNvSpPr>
            <a:spLocks noGrp="1"/>
          </p:cNvSpPr>
          <p:nvPr>
            <p:ph type="body" sz="quarter" idx="61" hasCustomPrompt="1"/>
          </p:nvPr>
        </p:nvSpPr>
        <p:spPr>
          <a:xfrm>
            <a:off x="6883975" y="4939745"/>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0" name="Text Placeholder 38">
            <a:extLst>
              <a:ext uri="{FF2B5EF4-FFF2-40B4-BE49-F238E27FC236}">
                <a16:creationId xmlns:a16="http://schemas.microsoft.com/office/drawing/2014/main" id="{CB296472-5304-300F-FF25-F93499C9EA6D}"/>
              </a:ext>
            </a:extLst>
          </p:cNvPr>
          <p:cNvSpPr>
            <a:spLocks noGrp="1"/>
          </p:cNvSpPr>
          <p:nvPr>
            <p:ph type="body" sz="quarter" idx="62" hasCustomPrompt="1"/>
          </p:nvPr>
        </p:nvSpPr>
        <p:spPr>
          <a:xfrm>
            <a:off x="6883975" y="5659193"/>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1" name="Text Placeholder 38">
            <a:extLst>
              <a:ext uri="{FF2B5EF4-FFF2-40B4-BE49-F238E27FC236}">
                <a16:creationId xmlns:a16="http://schemas.microsoft.com/office/drawing/2014/main" id="{06800BF7-FDB8-C7D1-BFAE-5DA5BDB3E135}"/>
              </a:ext>
            </a:extLst>
          </p:cNvPr>
          <p:cNvSpPr>
            <a:spLocks noGrp="1"/>
          </p:cNvSpPr>
          <p:nvPr>
            <p:ph type="body" sz="quarter" idx="63" hasCustomPrompt="1"/>
          </p:nvPr>
        </p:nvSpPr>
        <p:spPr>
          <a:xfrm>
            <a:off x="6883542" y="2055307"/>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62" name="Text Placeholder 38">
            <a:extLst>
              <a:ext uri="{FF2B5EF4-FFF2-40B4-BE49-F238E27FC236}">
                <a16:creationId xmlns:a16="http://schemas.microsoft.com/office/drawing/2014/main" id="{381D9852-393D-ED52-D562-F16166DEF969}"/>
              </a:ext>
            </a:extLst>
          </p:cNvPr>
          <p:cNvSpPr>
            <a:spLocks noGrp="1"/>
          </p:cNvSpPr>
          <p:nvPr>
            <p:ph type="body" sz="quarter" idx="64" hasCustomPrompt="1"/>
          </p:nvPr>
        </p:nvSpPr>
        <p:spPr>
          <a:xfrm>
            <a:off x="9048168" y="2774659"/>
            <a:ext cx="2060575" cy="596609"/>
          </a:xfrm>
          <a:prstGeom prst="roundRect">
            <a:avLst/>
          </a:prstGeom>
          <a:solidFill>
            <a:schemeClr val="bg1"/>
          </a:solidFill>
          <a:ln>
            <a:noFill/>
          </a:ln>
        </p:spPr>
        <p:txBody>
          <a:bodyPr anchor="ctr"/>
          <a:lstStyle>
            <a:lvl1pPr marL="0" indent="0" algn="ctr">
              <a:buClr>
                <a:schemeClr val="accent1"/>
              </a:buClr>
              <a:buNone/>
              <a:defRPr sz="1000" b="0">
                <a:solidFill>
                  <a:schemeClr val="tx1"/>
                </a:solidFill>
              </a:defRPr>
            </a:lvl1pPr>
          </a:lstStyle>
          <a:p>
            <a:pPr lvl="0"/>
            <a:r>
              <a:rPr lang="en-US"/>
              <a:t>Description</a:t>
            </a:r>
          </a:p>
        </p:txBody>
      </p:sp>
      <p:sp>
        <p:nvSpPr>
          <p:cNvPr id="63" name="Text Placeholder 38">
            <a:extLst>
              <a:ext uri="{FF2B5EF4-FFF2-40B4-BE49-F238E27FC236}">
                <a16:creationId xmlns:a16="http://schemas.microsoft.com/office/drawing/2014/main" id="{60DD97EE-463C-89A0-9118-DD5BB523C86F}"/>
              </a:ext>
            </a:extLst>
          </p:cNvPr>
          <p:cNvSpPr>
            <a:spLocks noGrp="1"/>
          </p:cNvSpPr>
          <p:nvPr>
            <p:ph type="body" sz="quarter" idx="65" hasCustomPrompt="1"/>
          </p:nvPr>
        </p:nvSpPr>
        <p:spPr>
          <a:xfrm>
            <a:off x="9048168" y="3495354"/>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4" name="Text Placeholder 38">
            <a:extLst>
              <a:ext uri="{FF2B5EF4-FFF2-40B4-BE49-F238E27FC236}">
                <a16:creationId xmlns:a16="http://schemas.microsoft.com/office/drawing/2014/main" id="{4DA847DE-9A62-489A-EC2E-1CF7B56EF9C4}"/>
              </a:ext>
            </a:extLst>
          </p:cNvPr>
          <p:cNvSpPr>
            <a:spLocks noGrp="1"/>
          </p:cNvSpPr>
          <p:nvPr>
            <p:ph type="body" sz="quarter" idx="66" hasCustomPrompt="1"/>
          </p:nvPr>
        </p:nvSpPr>
        <p:spPr>
          <a:xfrm>
            <a:off x="9048168" y="4216048"/>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5" name="Text Placeholder 38">
            <a:extLst>
              <a:ext uri="{FF2B5EF4-FFF2-40B4-BE49-F238E27FC236}">
                <a16:creationId xmlns:a16="http://schemas.microsoft.com/office/drawing/2014/main" id="{920EFBED-AEAF-ED22-1BC2-A8D9053D8B63}"/>
              </a:ext>
            </a:extLst>
          </p:cNvPr>
          <p:cNvSpPr>
            <a:spLocks noGrp="1"/>
          </p:cNvSpPr>
          <p:nvPr>
            <p:ph type="body" sz="quarter" idx="67" hasCustomPrompt="1"/>
          </p:nvPr>
        </p:nvSpPr>
        <p:spPr>
          <a:xfrm>
            <a:off x="9048168" y="4936327"/>
            <a:ext cx="2060575" cy="596609"/>
          </a:xfrm>
          <a:prstGeom prst="roundRect">
            <a:avLst/>
          </a:prstGeom>
          <a:solidFill>
            <a:schemeClr val="bg1"/>
          </a:solidFill>
          <a:ln>
            <a:noFill/>
          </a:ln>
        </p:spPr>
        <p:txBody>
          <a:bodyPr anchor="ct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en-US" sz="1000" b="0" kern="1200" dirty="0" smtClean="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Description</a:t>
            </a:r>
          </a:p>
        </p:txBody>
      </p:sp>
      <p:sp>
        <p:nvSpPr>
          <p:cNvPr id="66" name="Text Placeholder 38">
            <a:extLst>
              <a:ext uri="{FF2B5EF4-FFF2-40B4-BE49-F238E27FC236}">
                <a16:creationId xmlns:a16="http://schemas.microsoft.com/office/drawing/2014/main" id="{E1251614-5909-FB4F-51D1-C04F55AABB99}"/>
              </a:ext>
            </a:extLst>
          </p:cNvPr>
          <p:cNvSpPr>
            <a:spLocks noGrp="1"/>
          </p:cNvSpPr>
          <p:nvPr>
            <p:ph type="body" sz="quarter" idx="68" hasCustomPrompt="1"/>
          </p:nvPr>
        </p:nvSpPr>
        <p:spPr>
          <a:xfrm>
            <a:off x="9048168" y="5655775"/>
            <a:ext cx="2060575" cy="596609"/>
          </a:xfrm>
          <a:prstGeom prst="roundRect">
            <a:avLst/>
          </a:prstGeom>
          <a:solidFill>
            <a:schemeClr val="bg1"/>
          </a:solidFill>
          <a:ln>
            <a:noFill/>
          </a:ln>
        </p:spPr>
        <p:txBody>
          <a:bodyPr anchor="ctr"/>
          <a:lstStyle>
            <a:lvl1pPr marL="0" indent="0" algn="ctr">
              <a:buClr>
                <a:schemeClr val="accent1"/>
              </a:buClr>
              <a:buNone/>
              <a:defRPr lang="en-US" sz="1000" b="0" kern="1200" dirty="0">
                <a:solidFill>
                  <a:schemeClr val="tx1"/>
                </a:solidFill>
                <a:latin typeface="+mn-lt"/>
                <a:ea typeface="+mn-ea"/>
                <a:cs typeface="+mn-cs"/>
              </a:defRPr>
            </a:lvl1pPr>
          </a:lstStyle>
          <a:p>
            <a:pPr lvl="0"/>
            <a:r>
              <a:rPr lang="en-US"/>
              <a:t>Description</a:t>
            </a:r>
          </a:p>
        </p:txBody>
      </p:sp>
      <p:sp>
        <p:nvSpPr>
          <p:cNvPr id="67" name="Text Placeholder 38">
            <a:extLst>
              <a:ext uri="{FF2B5EF4-FFF2-40B4-BE49-F238E27FC236}">
                <a16:creationId xmlns:a16="http://schemas.microsoft.com/office/drawing/2014/main" id="{33C9F23C-D185-D330-7481-59D6CC73E451}"/>
              </a:ext>
            </a:extLst>
          </p:cNvPr>
          <p:cNvSpPr>
            <a:spLocks noGrp="1"/>
          </p:cNvSpPr>
          <p:nvPr>
            <p:ph type="body" sz="quarter" idx="69" hasCustomPrompt="1"/>
          </p:nvPr>
        </p:nvSpPr>
        <p:spPr>
          <a:xfrm>
            <a:off x="9047735" y="2051889"/>
            <a:ext cx="2060575"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When</a:t>
            </a:r>
          </a:p>
        </p:txBody>
      </p:sp>
      <p:sp>
        <p:nvSpPr>
          <p:cNvPr id="68" name="Text Placeholder 38">
            <a:extLst>
              <a:ext uri="{FF2B5EF4-FFF2-40B4-BE49-F238E27FC236}">
                <a16:creationId xmlns:a16="http://schemas.microsoft.com/office/drawing/2014/main" id="{BF0BBE4A-D94F-2952-9E80-BD36AD4C0DC9}"/>
              </a:ext>
            </a:extLst>
          </p:cNvPr>
          <p:cNvSpPr>
            <a:spLocks noGrp="1"/>
          </p:cNvSpPr>
          <p:nvPr>
            <p:ph type="body" sz="quarter" idx="70" hasCustomPrompt="1"/>
          </p:nvPr>
        </p:nvSpPr>
        <p:spPr>
          <a:xfrm rot="16200000">
            <a:off x="9415810" y="3845220"/>
            <a:ext cx="4199248" cy="596609"/>
          </a:xfrm>
          <a:prstGeom prst="roundRect">
            <a:avLst/>
          </a:prstGeom>
          <a:solidFill>
            <a:schemeClr val="bg1"/>
          </a:solidFill>
          <a:ln>
            <a:noFill/>
          </a:ln>
        </p:spPr>
        <p:txBody>
          <a:bodyPr anchor="ctr"/>
          <a:lstStyle>
            <a:lvl1pPr marL="0" indent="0" algn="ctr">
              <a:buClr>
                <a:schemeClr val="accent1"/>
              </a:buClr>
              <a:buNone/>
              <a:defRPr sz="1000" b="1">
                <a:solidFill>
                  <a:schemeClr val="tx1"/>
                </a:solidFill>
              </a:defRPr>
            </a:lvl1pPr>
          </a:lstStyle>
          <a:p>
            <a:pPr lvl="0"/>
            <a:r>
              <a:rPr lang="en-US"/>
              <a:t>Results</a:t>
            </a:r>
          </a:p>
        </p:txBody>
      </p:sp>
    </p:spTree>
    <p:extLst>
      <p:ext uri="{BB962C8B-B14F-4D97-AF65-F5344CB8AC3E}">
        <p14:creationId xmlns:p14="http://schemas.microsoft.com/office/powerpoint/2010/main" val="2706635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CD35BC-4E69-8AC2-DA26-6930983EFAAD}"/>
              </a:ext>
            </a:extLst>
          </p:cNvPr>
          <p:cNvSpPr/>
          <p:nvPr userDrawn="1"/>
        </p:nvSpPr>
        <p:spPr>
          <a:xfrm>
            <a:off x="0" y="2855878"/>
            <a:ext cx="12192000" cy="4002122"/>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800E2E1-F003-271E-2491-0F0CF14DE63A}"/>
              </a:ext>
            </a:extLst>
          </p:cNvPr>
          <p:cNvSpPr/>
          <p:nvPr userDrawn="1"/>
        </p:nvSpPr>
        <p:spPr>
          <a:xfrm>
            <a:off x="337848"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lgn="ctr">
              <a:defRPr sz="2800" b="0"/>
            </a:lvl1pPr>
          </a:lstStyle>
          <a:p>
            <a:r>
              <a:rPr lang="en-US"/>
              <a:t>Click to edit</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lgn="ctr">
              <a:buNone/>
              <a:defRPr sz="1400" b="1">
                <a:solidFill>
                  <a:schemeClr val="tx1"/>
                </a:solidFill>
              </a:defRPr>
            </a:lvl1pPr>
          </a:lstStyle>
          <a:p>
            <a:pPr lvl="0"/>
            <a:r>
              <a:rPr lang="en-US"/>
              <a:t>Click to edit</a:t>
            </a:r>
          </a:p>
        </p:txBody>
      </p:sp>
      <p:sp>
        <p:nvSpPr>
          <p:cNvPr id="5" name="Picture Placeholder 4">
            <a:extLst>
              <a:ext uri="{FF2B5EF4-FFF2-40B4-BE49-F238E27FC236}">
                <a16:creationId xmlns:a16="http://schemas.microsoft.com/office/drawing/2014/main" id="{99C63C17-6905-DC79-C7F5-8126BC383247}"/>
              </a:ext>
            </a:extLst>
          </p:cNvPr>
          <p:cNvSpPr>
            <a:spLocks noGrp="1"/>
          </p:cNvSpPr>
          <p:nvPr>
            <p:ph type="pic" sz="quarter" idx="11"/>
          </p:nvPr>
        </p:nvSpPr>
        <p:spPr>
          <a:xfrm>
            <a:off x="531889" y="2193518"/>
            <a:ext cx="2419766" cy="2419767"/>
          </a:xfrm>
          <a:prstGeom prst="ellipse">
            <a:avLst/>
          </a:prstGeom>
          <a:solidFill>
            <a:schemeClr val="accent1">
              <a:lumMod val="20000"/>
              <a:lumOff val="80000"/>
            </a:schemeClr>
          </a:solidFill>
        </p:spPr>
        <p:txBody>
          <a:bodyPr/>
          <a:lstStyle/>
          <a:p>
            <a:endParaRPr lang="en-US"/>
          </a:p>
        </p:txBody>
      </p:sp>
      <p:sp>
        <p:nvSpPr>
          <p:cNvPr id="13" name="Text Placeholder 12">
            <a:extLst>
              <a:ext uri="{FF2B5EF4-FFF2-40B4-BE49-F238E27FC236}">
                <a16:creationId xmlns:a16="http://schemas.microsoft.com/office/drawing/2014/main" id="{120A62EA-D37F-F8A9-20F8-A574C0F3A6BF}"/>
              </a:ext>
            </a:extLst>
          </p:cNvPr>
          <p:cNvSpPr>
            <a:spLocks noGrp="1"/>
          </p:cNvSpPr>
          <p:nvPr>
            <p:ph type="body" sz="quarter" idx="12" hasCustomPrompt="1"/>
          </p:nvPr>
        </p:nvSpPr>
        <p:spPr>
          <a:xfrm>
            <a:off x="337846" y="4806912"/>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15" name="Text Placeholder 14">
            <a:extLst>
              <a:ext uri="{FF2B5EF4-FFF2-40B4-BE49-F238E27FC236}">
                <a16:creationId xmlns:a16="http://schemas.microsoft.com/office/drawing/2014/main" id="{B3D65F09-88B9-8869-CC40-D48820D9D2CF}"/>
              </a:ext>
            </a:extLst>
          </p:cNvPr>
          <p:cNvSpPr>
            <a:spLocks noGrp="1"/>
          </p:cNvSpPr>
          <p:nvPr>
            <p:ph type="body" sz="quarter" idx="13" hasCustomPrompt="1"/>
          </p:nvPr>
        </p:nvSpPr>
        <p:spPr>
          <a:xfrm>
            <a:off x="337846" y="5263439"/>
            <a:ext cx="2807848" cy="413099"/>
          </a:xfrm>
          <a:prstGeom prst="rect">
            <a:avLst/>
          </a:prstGeom>
        </p:spPr>
        <p:txBody>
          <a:bodyPr/>
          <a:lstStyle>
            <a:lvl1pPr marL="0" indent="0" algn="ctr">
              <a:buClr>
                <a:schemeClr val="accent1"/>
              </a:buClr>
              <a:buNone/>
              <a:defRPr sz="1200" b="1"/>
            </a:lvl1pPr>
          </a:lstStyle>
          <a:p>
            <a:pPr lvl="0"/>
            <a:r>
              <a:rPr lang="en-US"/>
              <a:t>Role</a:t>
            </a:r>
          </a:p>
        </p:txBody>
      </p:sp>
      <p:sp>
        <p:nvSpPr>
          <p:cNvPr id="18" name="Freeform: Shape 17">
            <a:extLst>
              <a:ext uri="{FF2B5EF4-FFF2-40B4-BE49-F238E27FC236}">
                <a16:creationId xmlns:a16="http://schemas.microsoft.com/office/drawing/2014/main" id="{D2CBF6DF-7FA1-7019-2CA6-F69C16B9CE5F}"/>
              </a:ext>
            </a:extLst>
          </p:cNvPr>
          <p:cNvSpPr/>
          <p:nvPr userDrawn="1"/>
        </p:nvSpPr>
        <p:spPr>
          <a:xfrm>
            <a:off x="4692076" y="1999891"/>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4">
            <a:extLst>
              <a:ext uri="{FF2B5EF4-FFF2-40B4-BE49-F238E27FC236}">
                <a16:creationId xmlns:a16="http://schemas.microsoft.com/office/drawing/2014/main" id="{7CEDC02E-74C3-CF88-D602-5580C4A79359}"/>
              </a:ext>
            </a:extLst>
          </p:cNvPr>
          <p:cNvSpPr>
            <a:spLocks noGrp="1"/>
          </p:cNvSpPr>
          <p:nvPr>
            <p:ph type="pic" sz="quarter" idx="14"/>
          </p:nvPr>
        </p:nvSpPr>
        <p:spPr>
          <a:xfrm>
            <a:off x="4886117" y="2193518"/>
            <a:ext cx="2419766" cy="2419767"/>
          </a:xfrm>
          <a:prstGeom prst="ellipse">
            <a:avLst/>
          </a:prstGeom>
          <a:solidFill>
            <a:schemeClr val="accent1">
              <a:lumMod val="20000"/>
              <a:lumOff val="80000"/>
            </a:schemeClr>
          </a:solidFill>
        </p:spPr>
        <p:txBody>
          <a:bodyPr/>
          <a:lstStyle/>
          <a:p>
            <a:endParaRPr lang="en-US"/>
          </a:p>
        </p:txBody>
      </p:sp>
      <p:sp>
        <p:nvSpPr>
          <p:cNvPr id="20" name="Text Placeholder 12">
            <a:extLst>
              <a:ext uri="{FF2B5EF4-FFF2-40B4-BE49-F238E27FC236}">
                <a16:creationId xmlns:a16="http://schemas.microsoft.com/office/drawing/2014/main" id="{67566073-C9BA-EAFF-B3F6-3CE33AD80CE7}"/>
              </a:ext>
            </a:extLst>
          </p:cNvPr>
          <p:cNvSpPr>
            <a:spLocks noGrp="1"/>
          </p:cNvSpPr>
          <p:nvPr>
            <p:ph type="body" sz="quarter" idx="15" hasCustomPrompt="1"/>
          </p:nvPr>
        </p:nvSpPr>
        <p:spPr>
          <a:xfrm>
            <a:off x="4692074" y="4806912"/>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21" name="Text Placeholder 14">
            <a:extLst>
              <a:ext uri="{FF2B5EF4-FFF2-40B4-BE49-F238E27FC236}">
                <a16:creationId xmlns:a16="http://schemas.microsoft.com/office/drawing/2014/main" id="{DFBA7365-2EBF-94D2-F65F-1404178A7B30}"/>
              </a:ext>
            </a:extLst>
          </p:cNvPr>
          <p:cNvSpPr>
            <a:spLocks noGrp="1"/>
          </p:cNvSpPr>
          <p:nvPr>
            <p:ph type="body" sz="quarter" idx="16" hasCustomPrompt="1"/>
          </p:nvPr>
        </p:nvSpPr>
        <p:spPr>
          <a:xfrm>
            <a:off x="4692074" y="5263439"/>
            <a:ext cx="2807848" cy="413099"/>
          </a:xfrm>
          <a:prstGeom prst="rect">
            <a:avLst/>
          </a:prstGeom>
        </p:spPr>
        <p:txBody>
          <a:bodyPr/>
          <a:lstStyle>
            <a:lvl1pPr marL="0" indent="0" algn="ctr">
              <a:buClr>
                <a:schemeClr val="accent1"/>
              </a:buClr>
              <a:buNone/>
              <a:defRPr sz="1200" b="1"/>
            </a:lvl1pPr>
          </a:lstStyle>
          <a:p>
            <a:pPr lvl="0"/>
            <a:r>
              <a:rPr lang="en-US"/>
              <a:t>Role</a:t>
            </a:r>
          </a:p>
        </p:txBody>
      </p:sp>
      <p:sp>
        <p:nvSpPr>
          <p:cNvPr id="22" name="Freeform: Shape 21">
            <a:extLst>
              <a:ext uri="{FF2B5EF4-FFF2-40B4-BE49-F238E27FC236}">
                <a16:creationId xmlns:a16="http://schemas.microsoft.com/office/drawing/2014/main" id="{069A02FB-FFA8-CA92-08A9-FA27E2EF939B}"/>
              </a:ext>
            </a:extLst>
          </p:cNvPr>
          <p:cNvSpPr/>
          <p:nvPr userDrawn="1"/>
        </p:nvSpPr>
        <p:spPr>
          <a:xfrm>
            <a:off x="9046306" y="2000579"/>
            <a:ext cx="2807848" cy="3720075"/>
          </a:xfrm>
          <a:custGeom>
            <a:avLst/>
            <a:gdLst>
              <a:gd name="connsiteX0" fmla="*/ 1403924 w 2807848"/>
              <a:gd name="connsiteY0" fmla="*/ 0 h 3720075"/>
              <a:gd name="connsiteX1" fmla="*/ 2807848 w 2807848"/>
              <a:gd name="connsiteY1" fmla="*/ 1403924 h 3720075"/>
              <a:gd name="connsiteX2" fmla="*/ 2806977 w 2807848"/>
              <a:gd name="connsiteY2" fmla="*/ 1421175 h 3720075"/>
              <a:gd name="connsiteX3" fmla="*/ 2807848 w 2807848"/>
              <a:gd name="connsiteY3" fmla="*/ 1421175 h 3720075"/>
              <a:gd name="connsiteX4" fmla="*/ 2807848 w 2807848"/>
              <a:gd name="connsiteY4" fmla="*/ 3720075 h 3720075"/>
              <a:gd name="connsiteX5" fmla="*/ 0 w 2807848"/>
              <a:gd name="connsiteY5" fmla="*/ 3720075 h 3720075"/>
              <a:gd name="connsiteX6" fmla="*/ 0 w 2807848"/>
              <a:gd name="connsiteY6" fmla="*/ 1421175 h 3720075"/>
              <a:gd name="connsiteX7" fmla="*/ 872 w 2807848"/>
              <a:gd name="connsiteY7" fmla="*/ 1421175 h 3720075"/>
              <a:gd name="connsiteX8" fmla="*/ 0 w 2807848"/>
              <a:gd name="connsiteY8" fmla="*/ 1403924 h 3720075"/>
              <a:gd name="connsiteX9" fmla="*/ 1403924 w 2807848"/>
              <a:gd name="connsiteY9" fmla="*/ 0 h 37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848" h="3720075">
                <a:moveTo>
                  <a:pt x="1403924" y="0"/>
                </a:moveTo>
                <a:cubicBezTo>
                  <a:pt x="2179290" y="0"/>
                  <a:pt x="2807848" y="628559"/>
                  <a:pt x="2807848" y="1403924"/>
                </a:cubicBezTo>
                <a:lnTo>
                  <a:pt x="2806977" y="1421175"/>
                </a:lnTo>
                <a:lnTo>
                  <a:pt x="2807848" y="1421175"/>
                </a:lnTo>
                <a:lnTo>
                  <a:pt x="2807848" y="3720075"/>
                </a:lnTo>
                <a:lnTo>
                  <a:pt x="0" y="3720075"/>
                </a:lnTo>
                <a:lnTo>
                  <a:pt x="0" y="1421175"/>
                </a:lnTo>
                <a:lnTo>
                  <a:pt x="872" y="1421175"/>
                </a:lnTo>
                <a:lnTo>
                  <a:pt x="0" y="1403924"/>
                </a:lnTo>
                <a:cubicBezTo>
                  <a:pt x="0" y="628559"/>
                  <a:pt x="628559" y="0"/>
                  <a:pt x="1403924" y="0"/>
                </a:cubicBezTo>
                <a:close/>
              </a:path>
            </a:pathLst>
          </a:custGeom>
          <a:solidFill>
            <a:schemeClr val="bg1">
              <a:lumMod val="95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4">
            <a:extLst>
              <a:ext uri="{FF2B5EF4-FFF2-40B4-BE49-F238E27FC236}">
                <a16:creationId xmlns:a16="http://schemas.microsoft.com/office/drawing/2014/main" id="{9A477F5B-0C51-8D04-A13C-C828C0F0E95C}"/>
              </a:ext>
            </a:extLst>
          </p:cNvPr>
          <p:cNvSpPr>
            <a:spLocks noGrp="1"/>
          </p:cNvSpPr>
          <p:nvPr>
            <p:ph type="pic" sz="quarter" idx="17"/>
          </p:nvPr>
        </p:nvSpPr>
        <p:spPr>
          <a:xfrm>
            <a:off x="9240347" y="2194206"/>
            <a:ext cx="2419766" cy="2419767"/>
          </a:xfrm>
          <a:prstGeom prst="ellipse">
            <a:avLst/>
          </a:prstGeom>
          <a:solidFill>
            <a:schemeClr val="accent1">
              <a:lumMod val="20000"/>
              <a:lumOff val="80000"/>
            </a:schemeClr>
          </a:solidFill>
        </p:spPr>
        <p:txBody>
          <a:bodyPr/>
          <a:lstStyle/>
          <a:p>
            <a:endParaRPr lang="en-US"/>
          </a:p>
        </p:txBody>
      </p:sp>
      <p:sp>
        <p:nvSpPr>
          <p:cNvPr id="24" name="Text Placeholder 12">
            <a:extLst>
              <a:ext uri="{FF2B5EF4-FFF2-40B4-BE49-F238E27FC236}">
                <a16:creationId xmlns:a16="http://schemas.microsoft.com/office/drawing/2014/main" id="{335FE715-17F6-BC2E-B98E-5743CD282D4B}"/>
              </a:ext>
            </a:extLst>
          </p:cNvPr>
          <p:cNvSpPr>
            <a:spLocks noGrp="1"/>
          </p:cNvSpPr>
          <p:nvPr>
            <p:ph type="body" sz="quarter" idx="18" hasCustomPrompt="1"/>
          </p:nvPr>
        </p:nvSpPr>
        <p:spPr>
          <a:xfrm>
            <a:off x="9046300" y="4807600"/>
            <a:ext cx="2807848" cy="456527"/>
          </a:xfrm>
          <a:prstGeom prst="rect">
            <a:avLst/>
          </a:prstGeom>
        </p:spPr>
        <p:txBody>
          <a:bodyPr anchor="b"/>
          <a:lstStyle>
            <a:lvl1pPr marL="0" indent="0" algn="ctr">
              <a:buClr>
                <a:schemeClr val="accent1"/>
              </a:buClr>
              <a:buFont typeface="Arial" panose="020B0604020202020204" pitchFamily="34" charset="0"/>
              <a:buNone/>
              <a:defRPr sz="1600"/>
            </a:lvl1pPr>
          </a:lstStyle>
          <a:p>
            <a:pPr lvl="0"/>
            <a:r>
              <a:rPr lang="en-US"/>
              <a:t>Name</a:t>
            </a:r>
          </a:p>
        </p:txBody>
      </p:sp>
      <p:sp>
        <p:nvSpPr>
          <p:cNvPr id="25" name="Text Placeholder 14">
            <a:extLst>
              <a:ext uri="{FF2B5EF4-FFF2-40B4-BE49-F238E27FC236}">
                <a16:creationId xmlns:a16="http://schemas.microsoft.com/office/drawing/2014/main" id="{B51C2CC5-C6BB-FCCC-817D-71C5A78BE6E6}"/>
              </a:ext>
            </a:extLst>
          </p:cNvPr>
          <p:cNvSpPr>
            <a:spLocks noGrp="1"/>
          </p:cNvSpPr>
          <p:nvPr>
            <p:ph type="body" sz="quarter" idx="19" hasCustomPrompt="1"/>
          </p:nvPr>
        </p:nvSpPr>
        <p:spPr>
          <a:xfrm>
            <a:off x="9046300" y="5264127"/>
            <a:ext cx="2807848" cy="413099"/>
          </a:xfrm>
          <a:prstGeom prst="rect">
            <a:avLst/>
          </a:prstGeom>
        </p:spPr>
        <p:txBody>
          <a:bodyPr/>
          <a:lstStyle>
            <a:lvl1pPr marL="0" indent="0" algn="ctr">
              <a:buClr>
                <a:schemeClr val="accent1"/>
              </a:buClr>
              <a:buNone/>
              <a:defRPr sz="1200" b="1"/>
            </a:lvl1pPr>
          </a:lstStyle>
          <a:p>
            <a:pPr lvl="0"/>
            <a:r>
              <a:rPr lang="en-US"/>
              <a:t>Role</a:t>
            </a:r>
          </a:p>
        </p:txBody>
      </p:sp>
    </p:spTree>
    <p:extLst>
      <p:ext uri="{BB962C8B-B14F-4D97-AF65-F5344CB8AC3E}">
        <p14:creationId xmlns:p14="http://schemas.microsoft.com/office/powerpoint/2010/main" val="128267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4" name="Picture 3" descr="A red circle with circles and lines&#10;&#10;AI-generated content may be incorrect.">
            <a:extLst>
              <a:ext uri="{FF2B5EF4-FFF2-40B4-BE49-F238E27FC236}">
                <a16:creationId xmlns:a16="http://schemas.microsoft.com/office/drawing/2014/main" id="{18474916-8981-DC68-F9AF-E3DB83BBFCD5}"/>
              </a:ext>
            </a:extLst>
          </p:cNvPr>
          <p:cNvPicPr>
            <a:picLocks noChangeAspect="1"/>
          </p:cNvPicPr>
          <p:nvPr userDrawn="1"/>
        </p:nvPicPr>
        <p:blipFill>
          <a:blip r:embed="rId2">
            <a:extLst>
              <a:ext uri="{28A0092B-C50C-407E-A947-70E740481C1C}">
                <a14:useLocalDpi xmlns:a14="http://schemas.microsoft.com/office/drawing/2010/main" val="0"/>
              </a:ext>
            </a:extLst>
          </a:blip>
          <a:srcRect l="48467" t="17926" r="122" b="33879"/>
          <a:stretch>
            <a:fillRect/>
          </a:stretch>
        </p:blipFill>
        <p:spPr>
          <a:xfrm flipH="1">
            <a:off x="0" y="0"/>
            <a:ext cx="12192000" cy="3429000"/>
          </a:xfrm>
          <a:prstGeom prst="rect">
            <a:avLst/>
          </a:prstGeom>
        </p:spPr>
      </p:pic>
      <p:pic>
        <p:nvPicPr>
          <p:cNvPr id="11" name="Imagem 45" descr="Desenho com traços pretos em fundo branco e letras pretas&#10;&#10;Descrição gerada automaticamente com confiança média">
            <a:extLst>
              <a:ext uri="{FF2B5EF4-FFF2-40B4-BE49-F238E27FC236}">
                <a16:creationId xmlns:a16="http://schemas.microsoft.com/office/drawing/2014/main" id="{535DCA69-BE5C-81AF-CB20-20C30BD7AE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2" name="Title 1">
            <a:extLst>
              <a:ext uri="{FF2B5EF4-FFF2-40B4-BE49-F238E27FC236}">
                <a16:creationId xmlns:a16="http://schemas.microsoft.com/office/drawing/2014/main" id="{0795ABD3-DD31-01BD-E98A-1D1768862739}"/>
              </a:ext>
            </a:extLst>
          </p:cNvPr>
          <p:cNvSpPr>
            <a:spLocks noGrp="1"/>
          </p:cNvSpPr>
          <p:nvPr>
            <p:ph type="ctrTitle" hasCustomPrompt="1"/>
          </p:nvPr>
        </p:nvSpPr>
        <p:spPr>
          <a:xfrm>
            <a:off x="333830" y="3429000"/>
            <a:ext cx="11520322" cy="1433286"/>
          </a:xfrm>
          <a:prstGeom prst="rect">
            <a:avLst/>
          </a:prstGeom>
        </p:spPr>
        <p:txBody>
          <a:bodyPr anchor="b"/>
          <a:lstStyle>
            <a:lvl1pPr algn="ctr">
              <a:defRPr sz="4400"/>
            </a:lvl1pPr>
          </a:lstStyle>
          <a:p>
            <a:r>
              <a:rPr lang="en-US"/>
              <a:t>Takeaway</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3830" y="5148036"/>
            <a:ext cx="3609520" cy="738413"/>
          </a:xfrm>
          <a:prstGeom prst="rect">
            <a:avLst/>
          </a:prstGeom>
        </p:spPr>
        <p:txBody>
          <a:bodyPr/>
          <a:lstStyle>
            <a:lvl1pPr marL="285750" indent="-285750" algn="ctr">
              <a:buClr>
                <a:schemeClr val="accent1"/>
              </a:buClr>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
        <p:nvSpPr>
          <p:cNvPr id="6" name="Rectangle: Rounded Corners 5">
            <a:extLst>
              <a:ext uri="{FF2B5EF4-FFF2-40B4-BE49-F238E27FC236}">
                <a16:creationId xmlns:a16="http://schemas.microsoft.com/office/drawing/2014/main" id="{AD2D1F8B-BF7B-D4F4-61C6-5D01EE25BF3D}"/>
              </a:ext>
            </a:extLst>
          </p:cNvPr>
          <p:cNvSpPr/>
          <p:nvPr userDrawn="1"/>
        </p:nvSpPr>
        <p:spPr>
          <a:xfrm rot="5400000">
            <a:off x="6071132" y="428625"/>
            <a:ext cx="45719" cy="600075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63618BF9-0CCF-2B61-902A-E4B00EEE60A3}"/>
              </a:ext>
            </a:extLst>
          </p:cNvPr>
          <p:cNvSpPr>
            <a:spLocks noGrp="1"/>
          </p:cNvSpPr>
          <p:nvPr>
            <p:ph type="body" sz="quarter" idx="10"/>
          </p:nvPr>
        </p:nvSpPr>
        <p:spPr>
          <a:xfrm>
            <a:off x="4291012" y="5148263"/>
            <a:ext cx="3609975" cy="738187"/>
          </a:xfrm>
          <a:prstGeom prst="rect">
            <a:avLst/>
          </a:prstGeom>
        </p:spPr>
        <p:txBody>
          <a:bodyPr/>
          <a:lstStyle>
            <a:lvl1pPr marL="285750" indent="-285750" algn="ctr">
              <a:buClr>
                <a:schemeClr val="accent1"/>
              </a:buClr>
              <a:buFont typeface="Arial" panose="020B0604020202020204" pitchFamily="34" charset="0"/>
              <a:buChar char="•"/>
              <a:defRPr sz="1800"/>
            </a:lvl1pPr>
          </a:lstStyle>
          <a:p>
            <a:pPr lvl="0"/>
            <a:r>
              <a:rPr lang="en-US"/>
              <a:t>Click to edit</a:t>
            </a:r>
          </a:p>
        </p:txBody>
      </p:sp>
      <p:sp>
        <p:nvSpPr>
          <p:cNvPr id="15" name="Text Placeholder 11">
            <a:extLst>
              <a:ext uri="{FF2B5EF4-FFF2-40B4-BE49-F238E27FC236}">
                <a16:creationId xmlns:a16="http://schemas.microsoft.com/office/drawing/2014/main" id="{C3A34391-8E9F-1DC6-BC50-1F3775DB7D5B}"/>
              </a:ext>
            </a:extLst>
          </p:cNvPr>
          <p:cNvSpPr>
            <a:spLocks noGrp="1"/>
          </p:cNvSpPr>
          <p:nvPr>
            <p:ph type="body" sz="quarter" idx="11"/>
          </p:nvPr>
        </p:nvSpPr>
        <p:spPr>
          <a:xfrm>
            <a:off x="8244177" y="5148262"/>
            <a:ext cx="3609975" cy="738187"/>
          </a:xfrm>
          <a:prstGeom prst="rect">
            <a:avLst/>
          </a:prstGeom>
        </p:spPr>
        <p:txBody>
          <a:bodyPr/>
          <a:lstStyle>
            <a:lvl1pPr marL="285750" indent="-285750" algn="ctr">
              <a:buClr>
                <a:schemeClr val="accent1"/>
              </a:buClr>
              <a:buFont typeface="Arial" panose="020B0604020202020204" pitchFamily="34" charset="0"/>
              <a:buChar char="•"/>
              <a:defRPr sz="1800"/>
            </a:lvl1pPr>
          </a:lstStyle>
          <a:p>
            <a:pPr lvl="0"/>
            <a:r>
              <a:rPr lang="en-US"/>
              <a:t>Click to edit</a:t>
            </a:r>
          </a:p>
        </p:txBody>
      </p:sp>
    </p:spTree>
    <p:extLst>
      <p:ext uri="{BB962C8B-B14F-4D97-AF65-F5344CB8AC3E}">
        <p14:creationId xmlns:p14="http://schemas.microsoft.com/office/powerpoint/2010/main" val="164302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ABD3-DD31-01BD-E98A-1D1768862739}"/>
              </a:ext>
            </a:extLst>
          </p:cNvPr>
          <p:cNvSpPr>
            <a:spLocks noGrp="1"/>
          </p:cNvSpPr>
          <p:nvPr>
            <p:ph type="ctrTitle"/>
          </p:nvPr>
        </p:nvSpPr>
        <p:spPr>
          <a:xfrm>
            <a:off x="338175" y="1958071"/>
            <a:ext cx="6483539" cy="2149250"/>
          </a:xfrm>
          <a:prstGeom prst="rect">
            <a:avLst/>
          </a:prstGeom>
        </p:spPr>
        <p:txBody>
          <a:bodyPr anchor="b"/>
          <a:lstStyle>
            <a:lvl1pPr marL="0" indent="0" algn="l">
              <a:buClr>
                <a:schemeClr val="accent1"/>
              </a:buClr>
              <a:buFont typeface="Arial" panose="020B0604020202020204" pitchFamily="34" charset="0"/>
              <a:buNone/>
              <a:defRPr sz="4400"/>
            </a:lvl1pPr>
          </a:lstStyle>
          <a:p>
            <a:r>
              <a:rPr lang="en-US"/>
              <a:t>Click to edit Master title style</a:t>
            </a:r>
          </a:p>
        </p:txBody>
      </p:sp>
      <p:sp>
        <p:nvSpPr>
          <p:cNvPr id="3" name="Subtitle 2">
            <a:extLst>
              <a:ext uri="{FF2B5EF4-FFF2-40B4-BE49-F238E27FC236}">
                <a16:creationId xmlns:a16="http://schemas.microsoft.com/office/drawing/2014/main" id="{F30F919C-2990-DFF5-6E7F-D6A98D68B8F7}"/>
              </a:ext>
            </a:extLst>
          </p:cNvPr>
          <p:cNvSpPr>
            <a:spLocks noGrp="1"/>
          </p:cNvSpPr>
          <p:nvPr>
            <p:ph type="subTitle" idx="1"/>
          </p:nvPr>
        </p:nvSpPr>
        <p:spPr>
          <a:xfrm>
            <a:off x="338175" y="4136571"/>
            <a:ext cx="6483539" cy="2149250"/>
          </a:xfrm>
          <a:prstGeom prst="rect">
            <a:avLst/>
          </a:prstGeom>
        </p:spPr>
        <p:txBody>
          <a:bodyPr/>
          <a:lstStyle>
            <a:lvl1pPr marL="0" indent="0" algn="l">
              <a:buClr>
                <a:schemeClr val="accent1"/>
              </a:buClr>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Imagem 45" descr="Desenho com traços pretos em fundo branco e letras pretas&#10;&#10;Descrição gerada automaticamente com confiança média">
            <a:extLst>
              <a:ext uri="{FF2B5EF4-FFF2-40B4-BE49-F238E27FC236}">
                <a16:creationId xmlns:a16="http://schemas.microsoft.com/office/drawing/2014/main" id="{A4E5A825-0F28-1CFE-E486-E910662E8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4" name="Picture 3" descr="A red circle with circles and lines&#10;&#10;AI-generated content may be incorrect.">
            <a:extLst>
              <a:ext uri="{FF2B5EF4-FFF2-40B4-BE49-F238E27FC236}">
                <a16:creationId xmlns:a16="http://schemas.microsoft.com/office/drawing/2014/main" id="{295EFFBF-7040-38FB-5B35-4AD9B223F9D0}"/>
              </a:ext>
            </a:extLst>
          </p:cNvPr>
          <p:cNvPicPr>
            <a:picLocks noChangeAspect="1"/>
          </p:cNvPicPr>
          <p:nvPr/>
        </p:nvPicPr>
        <p:blipFill rotWithShape="1">
          <a:blip r:embed="rId3">
            <a:extLst>
              <a:ext uri="{28A0092B-C50C-407E-A947-70E740481C1C}">
                <a14:useLocalDpi xmlns:a14="http://schemas.microsoft.com/office/drawing/2010/main" val="0"/>
              </a:ext>
            </a:extLst>
          </a:blip>
          <a:srcRect l="67074" t="12612" r="8655"/>
          <a:stretch>
            <a:fillRect/>
          </a:stretch>
        </p:blipFill>
        <p:spPr>
          <a:xfrm rot="20053395">
            <a:off x="8222918" y="-818113"/>
            <a:ext cx="4498740" cy="4859183"/>
          </a:xfrm>
          <a:custGeom>
            <a:avLst/>
            <a:gdLst>
              <a:gd name="connsiteX0" fmla="*/ 923998 w 4498740"/>
              <a:gd name="connsiteY0" fmla="*/ 0 h 4859183"/>
              <a:gd name="connsiteX1" fmla="*/ 4498740 w 4498740"/>
              <a:gd name="connsiteY1" fmla="*/ 1726308 h 4859183"/>
              <a:gd name="connsiteX2" fmla="*/ 2992141 w 4498740"/>
              <a:gd name="connsiteY2" fmla="*/ 4846087 h 4859183"/>
              <a:gd name="connsiteX3" fmla="*/ 2736850 w 4498740"/>
              <a:gd name="connsiteY3" fmla="*/ 4859183 h 4859183"/>
              <a:gd name="connsiteX4" fmla="*/ 0 w 4498740"/>
              <a:gd name="connsiteY4" fmla="*/ 2078934 h 4859183"/>
              <a:gd name="connsiteX5" fmla="*/ 801605 w 4498740"/>
              <a:gd name="connsiteY5" fmla="*/ 113001 h 485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740" h="4859183">
                <a:moveTo>
                  <a:pt x="923998" y="0"/>
                </a:moveTo>
                <a:lnTo>
                  <a:pt x="4498740" y="1726308"/>
                </a:lnTo>
                <a:lnTo>
                  <a:pt x="2992141" y="4846087"/>
                </a:lnTo>
                <a:lnTo>
                  <a:pt x="2736850" y="4859183"/>
                </a:lnTo>
                <a:cubicBezTo>
                  <a:pt x="1225329" y="4859183"/>
                  <a:pt x="0" y="3614423"/>
                  <a:pt x="0" y="2078934"/>
                </a:cubicBezTo>
                <a:cubicBezTo>
                  <a:pt x="0" y="1311190"/>
                  <a:pt x="306333" y="616127"/>
                  <a:pt x="801605" y="113001"/>
                </a:cubicBezTo>
                <a:close/>
              </a:path>
            </a:pathLst>
          </a:custGeom>
        </p:spPr>
      </p:pic>
      <p:pic>
        <p:nvPicPr>
          <p:cNvPr id="5" name="Picture 4" descr="A red circle with circles and lines&#10;&#10;AI-generated content may be incorrect.">
            <a:extLst>
              <a:ext uri="{FF2B5EF4-FFF2-40B4-BE49-F238E27FC236}">
                <a16:creationId xmlns:a16="http://schemas.microsoft.com/office/drawing/2014/main" id="{22169D18-2DC3-1302-028C-70188DD5C28B}"/>
              </a:ext>
            </a:extLst>
          </p:cNvPr>
          <p:cNvPicPr>
            <a:picLocks noChangeAspect="1"/>
          </p:cNvPicPr>
          <p:nvPr/>
        </p:nvPicPr>
        <p:blipFill rotWithShape="1">
          <a:blip r:embed="rId3">
            <a:extLst>
              <a:ext uri="{28A0092B-C50C-407E-A947-70E740481C1C}">
                <a14:useLocalDpi xmlns:a14="http://schemas.microsoft.com/office/drawing/2010/main" val="0"/>
              </a:ext>
            </a:extLst>
          </a:blip>
          <a:srcRect l="44389" t="11891" r="30434" b="15506"/>
          <a:stretch>
            <a:fillRect/>
          </a:stretch>
        </p:blipFill>
        <p:spPr>
          <a:xfrm rot="18000000">
            <a:off x="10875162" y="5446570"/>
            <a:ext cx="1706446" cy="1476291"/>
          </a:xfrm>
          <a:custGeom>
            <a:avLst/>
            <a:gdLst>
              <a:gd name="connsiteX0" fmla="*/ 1606335 w 1706446"/>
              <a:gd name="connsiteY0" fmla="*/ 468863 h 1476291"/>
              <a:gd name="connsiteX1" fmla="*/ 1705692 w 1706446"/>
              <a:gd name="connsiteY1" fmla="*/ 781798 h 1476291"/>
              <a:gd name="connsiteX2" fmla="*/ 1706446 w 1706446"/>
              <a:gd name="connsiteY2" fmla="*/ 793942 h 1476291"/>
              <a:gd name="connsiteX3" fmla="*/ 1700788 w 1706446"/>
              <a:gd name="connsiteY3" fmla="*/ 784141 h 1476291"/>
              <a:gd name="connsiteX4" fmla="*/ 501949 w 1706446"/>
              <a:gd name="connsiteY4" fmla="*/ 1476291 h 1476291"/>
              <a:gd name="connsiteX5" fmla="*/ 0 w 1706446"/>
              <a:gd name="connsiteY5" fmla="*/ 606890 h 1476291"/>
              <a:gd name="connsiteX6" fmla="*/ 18246 w 1706446"/>
              <a:gd name="connsiteY6" fmla="*/ 547178 h 1476291"/>
              <a:gd name="connsiteX7" fmla="*/ 830859 w 1706446"/>
              <a:gd name="connsiteY7" fmla="*/ 0 h 1476291"/>
              <a:gd name="connsiteX8" fmla="*/ 1606335 w 1706446"/>
              <a:gd name="connsiteY8" fmla="*/ 468863 h 14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446" h="1476291">
                <a:moveTo>
                  <a:pt x="1606335" y="468863"/>
                </a:moveTo>
                <a:cubicBezTo>
                  <a:pt x="1657248" y="564072"/>
                  <a:pt x="1691666" y="669702"/>
                  <a:pt x="1705692" y="781798"/>
                </a:cubicBezTo>
                <a:lnTo>
                  <a:pt x="1706446" y="793942"/>
                </a:lnTo>
                <a:lnTo>
                  <a:pt x="1700788" y="784141"/>
                </a:lnTo>
                <a:lnTo>
                  <a:pt x="501949" y="1476291"/>
                </a:lnTo>
                <a:lnTo>
                  <a:pt x="0" y="606890"/>
                </a:lnTo>
                <a:lnTo>
                  <a:pt x="18246" y="547178"/>
                </a:lnTo>
                <a:cubicBezTo>
                  <a:pt x="152128" y="225624"/>
                  <a:pt x="465557" y="0"/>
                  <a:pt x="830859" y="0"/>
                </a:cubicBezTo>
                <a:cubicBezTo>
                  <a:pt x="1165720" y="0"/>
                  <a:pt x="1456992" y="189588"/>
                  <a:pt x="1606335" y="468863"/>
                </a:cubicBezTo>
                <a:close/>
              </a:path>
            </a:pathLst>
          </a:custGeom>
        </p:spPr>
      </p:pic>
      <p:sp>
        <p:nvSpPr>
          <p:cNvPr id="6" name="Picture Placeholder 13">
            <a:extLst>
              <a:ext uri="{FF2B5EF4-FFF2-40B4-BE49-F238E27FC236}">
                <a16:creationId xmlns:a16="http://schemas.microsoft.com/office/drawing/2014/main" id="{80430C99-3851-DB2A-C2AF-5A5EF06C6038}"/>
              </a:ext>
            </a:extLst>
          </p:cNvPr>
          <p:cNvSpPr>
            <a:spLocks noGrp="1"/>
          </p:cNvSpPr>
          <p:nvPr>
            <p:ph type="pic" sz="quarter" idx="10"/>
          </p:nvPr>
        </p:nvSpPr>
        <p:spPr>
          <a:xfrm>
            <a:off x="7213600" y="1844138"/>
            <a:ext cx="4640225" cy="4640974"/>
          </a:xfrm>
          <a:prstGeom prst="ellipse">
            <a:avLst/>
          </a:prstGeom>
          <a:solidFill>
            <a:schemeClr val="tx1">
              <a:lumMod val="20000"/>
              <a:lumOff val="80000"/>
            </a:schemeClr>
          </a:solidFill>
        </p:spPr>
        <p:txBody>
          <a:bodyPr/>
          <a:lstStyle/>
          <a:p>
            <a:r>
              <a:rPr lang="en-US"/>
              <a:t>Click icon to add picture</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5999BE5F-8142-3185-AA4B-9C5EC02EA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8" name="Picture 7" descr="A red circle with circles and lines&#10;&#10;AI-generated content may be incorrect.">
            <a:extLst>
              <a:ext uri="{FF2B5EF4-FFF2-40B4-BE49-F238E27FC236}">
                <a16:creationId xmlns:a16="http://schemas.microsoft.com/office/drawing/2014/main" id="{E7AFC327-AF46-9EFB-267B-2C25B72D2D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7074" t="12612" r="8655"/>
          <a:stretch>
            <a:fillRect/>
          </a:stretch>
        </p:blipFill>
        <p:spPr>
          <a:xfrm rot="20053395">
            <a:off x="8222918" y="-818113"/>
            <a:ext cx="4498740" cy="4859183"/>
          </a:xfrm>
          <a:custGeom>
            <a:avLst/>
            <a:gdLst>
              <a:gd name="connsiteX0" fmla="*/ 923998 w 4498740"/>
              <a:gd name="connsiteY0" fmla="*/ 0 h 4859183"/>
              <a:gd name="connsiteX1" fmla="*/ 4498740 w 4498740"/>
              <a:gd name="connsiteY1" fmla="*/ 1726308 h 4859183"/>
              <a:gd name="connsiteX2" fmla="*/ 2992141 w 4498740"/>
              <a:gd name="connsiteY2" fmla="*/ 4846087 h 4859183"/>
              <a:gd name="connsiteX3" fmla="*/ 2736850 w 4498740"/>
              <a:gd name="connsiteY3" fmla="*/ 4859183 h 4859183"/>
              <a:gd name="connsiteX4" fmla="*/ 0 w 4498740"/>
              <a:gd name="connsiteY4" fmla="*/ 2078934 h 4859183"/>
              <a:gd name="connsiteX5" fmla="*/ 801605 w 4498740"/>
              <a:gd name="connsiteY5" fmla="*/ 113001 h 485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740" h="4859183">
                <a:moveTo>
                  <a:pt x="923998" y="0"/>
                </a:moveTo>
                <a:lnTo>
                  <a:pt x="4498740" y="1726308"/>
                </a:lnTo>
                <a:lnTo>
                  <a:pt x="2992141" y="4846087"/>
                </a:lnTo>
                <a:lnTo>
                  <a:pt x="2736850" y="4859183"/>
                </a:lnTo>
                <a:cubicBezTo>
                  <a:pt x="1225329" y="4859183"/>
                  <a:pt x="0" y="3614423"/>
                  <a:pt x="0" y="2078934"/>
                </a:cubicBezTo>
                <a:cubicBezTo>
                  <a:pt x="0" y="1311190"/>
                  <a:pt x="306333" y="616127"/>
                  <a:pt x="801605" y="113001"/>
                </a:cubicBezTo>
                <a:close/>
              </a:path>
            </a:pathLst>
          </a:custGeom>
        </p:spPr>
      </p:pic>
      <p:pic>
        <p:nvPicPr>
          <p:cNvPr id="9" name="Picture 8" descr="A red circle with circles and lines&#10;&#10;AI-generated content may be incorrect.">
            <a:extLst>
              <a:ext uri="{FF2B5EF4-FFF2-40B4-BE49-F238E27FC236}">
                <a16:creationId xmlns:a16="http://schemas.microsoft.com/office/drawing/2014/main" id="{9018A05E-967A-59F1-F588-3C0F2539F6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389" t="11891" r="30434" b="15506"/>
          <a:stretch>
            <a:fillRect/>
          </a:stretch>
        </p:blipFill>
        <p:spPr>
          <a:xfrm rot="18000000">
            <a:off x="10875162" y="5446570"/>
            <a:ext cx="1706446" cy="1476291"/>
          </a:xfrm>
          <a:custGeom>
            <a:avLst/>
            <a:gdLst>
              <a:gd name="connsiteX0" fmla="*/ 1606335 w 1706446"/>
              <a:gd name="connsiteY0" fmla="*/ 468863 h 1476291"/>
              <a:gd name="connsiteX1" fmla="*/ 1705692 w 1706446"/>
              <a:gd name="connsiteY1" fmla="*/ 781798 h 1476291"/>
              <a:gd name="connsiteX2" fmla="*/ 1706446 w 1706446"/>
              <a:gd name="connsiteY2" fmla="*/ 793942 h 1476291"/>
              <a:gd name="connsiteX3" fmla="*/ 1700788 w 1706446"/>
              <a:gd name="connsiteY3" fmla="*/ 784141 h 1476291"/>
              <a:gd name="connsiteX4" fmla="*/ 501949 w 1706446"/>
              <a:gd name="connsiteY4" fmla="*/ 1476291 h 1476291"/>
              <a:gd name="connsiteX5" fmla="*/ 0 w 1706446"/>
              <a:gd name="connsiteY5" fmla="*/ 606890 h 1476291"/>
              <a:gd name="connsiteX6" fmla="*/ 18246 w 1706446"/>
              <a:gd name="connsiteY6" fmla="*/ 547178 h 1476291"/>
              <a:gd name="connsiteX7" fmla="*/ 830859 w 1706446"/>
              <a:gd name="connsiteY7" fmla="*/ 0 h 1476291"/>
              <a:gd name="connsiteX8" fmla="*/ 1606335 w 1706446"/>
              <a:gd name="connsiteY8" fmla="*/ 468863 h 14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446" h="1476291">
                <a:moveTo>
                  <a:pt x="1606335" y="468863"/>
                </a:moveTo>
                <a:cubicBezTo>
                  <a:pt x="1657248" y="564072"/>
                  <a:pt x="1691666" y="669702"/>
                  <a:pt x="1705692" y="781798"/>
                </a:cubicBezTo>
                <a:lnTo>
                  <a:pt x="1706446" y="793942"/>
                </a:lnTo>
                <a:lnTo>
                  <a:pt x="1700788" y="784141"/>
                </a:lnTo>
                <a:lnTo>
                  <a:pt x="501949" y="1476291"/>
                </a:lnTo>
                <a:lnTo>
                  <a:pt x="0" y="606890"/>
                </a:lnTo>
                <a:lnTo>
                  <a:pt x="18246" y="547178"/>
                </a:lnTo>
                <a:cubicBezTo>
                  <a:pt x="152128" y="225624"/>
                  <a:pt x="465557" y="0"/>
                  <a:pt x="830859" y="0"/>
                </a:cubicBezTo>
                <a:cubicBezTo>
                  <a:pt x="1165720" y="0"/>
                  <a:pt x="1456992" y="189588"/>
                  <a:pt x="1606335" y="468863"/>
                </a:cubicBezTo>
                <a:close/>
              </a:path>
            </a:pathLst>
          </a:custGeom>
        </p:spPr>
      </p:pic>
    </p:spTree>
    <p:extLst>
      <p:ext uri="{BB962C8B-B14F-4D97-AF65-F5344CB8AC3E}">
        <p14:creationId xmlns:p14="http://schemas.microsoft.com/office/powerpoint/2010/main" val="4035770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17E156-5885-8618-A07C-21A273309A22}"/>
              </a:ext>
            </a:extLst>
          </p:cNvPr>
          <p:cNvPicPr>
            <a:picLocks noChangeAspect="1"/>
          </p:cNvPicPr>
          <p:nvPr userDrawn="1"/>
        </p:nvPicPr>
        <p:blipFill>
          <a:blip r:embed="rId2">
            <a:duotone>
              <a:schemeClr val="bg2">
                <a:shade val="45000"/>
                <a:satMod val="135000"/>
              </a:schemeClr>
              <a:prstClr val="white"/>
            </a:duotone>
            <a:alphaModFix amt="70000"/>
          </a:blip>
          <a:srcRect b="15640"/>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BBA6C25-7348-0DC6-B9CD-7C1E94A4116F}"/>
              </a:ext>
            </a:extLst>
          </p:cNvPr>
          <p:cNvSpPr/>
          <p:nvPr userDrawn="1"/>
        </p:nvSpPr>
        <p:spPr>
          <a:xfrm>
            <a:off x="0" y="0"/>
            <a:ext cx="12192000" cy="5638800"/>
          </a:xfrm>
          <a:prstGeom prst="rect">
            <a:avLst/>
          </a:prstGeom>
          <a:gradFill>
            <a:gsLst>
              <a:gs pos="100000">
                <a:schemeClr val="bg1">
                  <a:alpha val="0"/>
                </a:schemeClr>
              </a:gs>
              <a:gs pos="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564912"/>
            <a:ext cx="11516304" cy="523395"/>
          </a:xfrm>
          <a:prstGeom prst="rect">
            <a:avLst/>
          </a:prstGeom>
        </p:spPr>
        <p:txBody>
          <a:bodyPr anchor="t"/>
          <a:lstStyle>
            <a:lvl1pPr>
              <a:defRPr sz="2800" b="0"/>
            </a:lvl1pPr>
          </a:lstStyle>
          <a:p>
            <a:r>
              <a:rPr lang="en-US"/>
              <a:t>Notes</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285750" indent="-285750">
              <a:buClr>
                <a:schemeClr val="accent1"/>
              </a:buClr>
              <a:buFont typeface="Arial" panose="020B0604020202020204" pitchFamily="34" charset="0"/>
              <a:buChar char="•"/>
              <a:defRPr sz="1400">
                <a:solidFill>
                  <a:schemeClr val="tx1"/>
                </a:solidFill>
              </a:defRPr>
            </a:lvl1pPr>
            <a:lvl2pPr marL="628650" indent="-171450">
              <a:buClr>
                <a:schemeClr val="accent1"/>
              </a:buClr>
              <a:buFont typeface="Arial" panose="020B0604020202020204" pitchFamily="34" charset="0"/>
              <a:buChar char="•"/>
              <a:defRPr sz="1200">
                <a:solidFill>
                  <a:schemeClr val="tx1"/>
                </a:solidFill>
              </a:defRPr>
            </a:lvl2pPr>
          </a:lstStyle>
          <a:p>
            <a:pPr lvl="0"/>
            <a:r>
              <a:rPr lang="en-US"/>
              <a:t>Click to edit</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a:t>
            </a:r>
          </a:p>
        </p:txBody>
      </p:sp>
      <p:pic>
        <p:nvPicPr>
          <p:cNvPr id="6" name="Graphic 5" descr="Paperclip outline">
            <a:extLst>
              <a:ext uri="{FF2B5EF4-FFF2-40B4-BE49-F238E27FC236}">
                <a16:creationId xmlns:a16="http://schemas.microsoft.com/office/drawing/2014/main" id="{7B0C49FB-2107-95C1-DDF0-082D0699BC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39778" y="5474458"/>
            <a:ext cx="914400" cy="914400"/>
          </a:xfrm>
          <a:prstGeom prst="rect">
            <a:avLst/>
          </a:prstGeom>
        </p:spPr>
      </p:pic>
    </p:spTree>
    <p:extLst>
      <p:ext uri="{BB962C8B-B14F-4D97-AF65-F5344CB8AC3E}">
        <p14:creationId xmlns:p14="http://schemas.microsoft.com/office/powerpoint/2010/main" val="388609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164A7AA-97B8-1ACA-77FF-8E3C2573C5D2}"/>
              </a:ext>
            </a:extLst>
          </p:cNvPr>
          <p:cNvGrpSpPr/>
          <p:nvPr userDrawn="1"/>
        </p:nvGrpSpPr>
        <p:grpSpPr>
          <a:xfrm>
            <a:off x="2396849" y="772318"/>
            <a:ext cx="9795152" cy="5842217"/>
            <a:chOff x="3026878" y="1821312"/>
            <a:chExt cx="8154899" cy="4863905"/>
          </a:xfrm>
        </p:grpSpPr>
        <p:pic>
          <p:nvPicPr>
            <p:cNvPr id="5" name="Picture 4" descr="A map of the world&#10;&#10;AI-generated content may be incorrect.">
              <a:extLst>
                <a:ext uri="{FF2B5EF4-FFF2-40B4-BE49-F238E27FC236}">
                  <a16:creationId xmlns:a16="http://schemas.microsoft.com/office/drawing/2014/main" id="{AD06A727-2417-8215-9042-760DFDEFA2C3}"/>
                </a:ext>
              </a:extLst>
            </p:cNvPr>
            <p:cNvPicPr>
              <a:picLocks noChangeAspect="1"/>
            </p:cNvPicPr>
            <p:nvPr userDrawn="1"/>
          </p:nvPicPr>
          <p:blipFill>
            <a:blip r:embed="rId2">
              <a:extLst>
                <a:ext uri="{28A0092B-C50C-407E-A947-70E740481C1C}">
                  <a14:useLocalDpi xmlns:a14="http://schemas.microsoft.com/office/drawing/2010/main" val="0"/>
                </a:ext>
              </a:extLst>
            </a:blip>
            <a:srcRect r="11023"/>
            <a:stretch>
              <a:fillRect/>
            </a:stretch>
          </p:blipFill>
          <p:spPr>
            <a:xfrm>
              <a:off x="3026878" y="1821312"/>
              <a:ext cx="8154899" cy="4863905"/>
            </a:xfrm>
            <a:prstGeom prst="rect">
              <a:avLst/>
            </a:prstGeom>
          </p:spPr>
        </p:pic>
        <p:sp>
          <p:nvSpPr>
            <p:cNvPr id="28" name="Freeform: Shape 34">
              <a:extLst>
                <a:ext uri="{FF2B5EF4-FFF2-40B4-BE49-F238E27FC236}">
                  <a16:creationId xmlns:a16="http://schemas.microsoft.com/office/drawing/2014/main" id="{1F11BD95-F4F0-46D9-1BCE-B802049FBD1A}"/>
                </a:ext>
              </a:extLst>
            </p:cNvPr>
            <p:cNvSpPr/>
            <p:nvPr userDrawn="1"/>
          </p:nvSpPr>
          <p:spPr>
            <a:xfrm>
              <a:off x="7628022" y="296456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29" name="Freeform: Shape 36">
              <a:extLst>
                <a:ext uri="{FF2B5EF4-FFF2-40B4-BE49-F238E27FC236}">
                  <a16:creationId xmlns:a16="http://schemas.microsoft.com/office/drawing/2014/main" id="{9A0E8095-E2FC-DF80-2BFB-42F248C8F487}"/>
                </a:ext>
              </a:extLst>
            </p:cNvPr>
            <p:cNvSpPr/>
            <p:nvPr userDrawn="1"/>
          </p:nvSpPr>
          <p:spPr>
            <a:xfrm>
              <a:off x="7769866" y="320515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0" name="Freeform: Shape 38">
              <a:extLst>
                <a:ext uri="{FF2B5EF4-FFF2-40B4-BE49-F238E27FC236}">
                  <a16:creationId xmlns:a16="http://schemas.microsoft.com/office/drawing/2014/main" id="{B3F45101-742A-33C9-01FF-2ADA266BA0BE}"/>
                </a:ext>
              </a:extLst>
            </p:cNvPr>
            <p:cNvSpPr/>
            <p:nvPr userDrawn="1"/>
          </p:nvSpPr>
          <p:spPr>
            <a:xfrm>
              <a:off x="7514872" y="321808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1" name="Freeform: Shape 42">
              <a:extLst>
                <a:ext uri="{FF2B5EF4-FFF2-40B4-BE49-F238E27FC236}">
                  <a16:creationId xmlns:a16="http://schemas.microsoft.com/office/drawing/2014/main" id="{B75FC25C-2F74-9462-F9EB-FAD3ADA49159}"/>
                </a:ext>
              </a:extLst>
            </p:cNvPr>
            <p:cNvSpPr/>
            <p:nvPr userDrawn="1"/>
          </p:nvSpPr>
          <p:spPr>
            <a:xfrm>
              <a:off x="4460252" y="3911867"/>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2" name="Freeform: Shape 44">
              <a:extLst>
                <a:ext uri="{FF2B5EF4-FFF2-40B4-BE49-F238E27FC236}">
                  <a16:creationId xmlns:a16="http://schemas.microsoft.com/office/drawing/2014/main" id="{5554D233-4890-1800-B338-0FB503E5B101}"/>
                </a:ext>
              </a:extLst>
            </p:cNvPr>
            <p:cNvSpPr/>
            <p:nvPr userDrawn="1"/>
          </p:nvSpPr>
          <p:spPr>
            <a:xfrm>
              <a:off x="5373638" y="3569389"/>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3" name="Freeform: Shape 48">
              <a:extLst>
                <a:ext uri="{FF2B5EF4-FFF2-40B4-BE49-F238E27FC236}">
                  <a16:creationId xmlns:a16="http://schemas.microsoft.com/office/drawing/2014/main" id="{EAE485B5-086D-C76E-E018-3499D82BAADE}"/>
                </a:ext>
              </a:extLst>
            </p:cNvPr>
            <p:cNvSpPr/>
            <p:nvPr userDrawn="1"/>
          </p:nvSpPr>
          <p:spPr>
            <a:xfrm>
              <a:off x="5452699" y="5772663"/>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4" name="Freeform: Shape 52">
              <a:extLst>
                <a:ext uri="{FF2B5EF4-FFF2-40B4-BE49-F238E27FC236}">
                  <a16:creationId xmlns:a16="http://schemas.microsoft.com/office/drawing/2014/main" id="{5DF64480-5DD7-B4FD-ABA4-1F9E9E91A07F}"/>
                </a:ext>
              </a:extLst>
            </p:cNvPr>
            <p:cNvSpPr/>
            <p:nvPr userDrawn="1"/>
          </p:nvSpPr>
          <p:spPr>
            <a:xfrm>
              <a:off x="8290564" y="401727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5" name="Freeform: Shape 54">
              <a:extLst>
                <a:ext uri="{FF2B5EF4-FFF2-40B4-BE49-F238E27FC236}">
                  <a16:creationId xmlns:a16="http://schemas.microsoft.com/office/drawing/2014/main" id="{F2124D6E-4289-A9CF-897D-9D4BBCAF8117}"/>
                </a:ext>
              </a:extLst>
            </p:cNvPr>
            <p:cNvSpPr/>
            <p:nvPr userDrawn="1"/>
          </p:nvSpPr>
          <p:spPr>
            <a:xfrm>
              <a:off x="8721242" y="4064802"/>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6" name="Freeform: Shape 46">
              <a:extLst>
                <a:ext uri="{FF2B5EF4-FFF2-40B4-BE49-F238E27FC236}">
                  <a16:creationId xmlns:a16="http://schemas.microsoft.com/office/drawing/2014/main" id="{52FA00DF-84F4-6AE0-4896-7B4DF3A462CF}"/>
                </a:ext>
              </a:extLst>
            </p:cNvPr>
            <p:cNvSpPr/>
            <p:nvPr userDrawn="1"/>
          </p:nvSpPr>
          <p:spPr>
            <a:xfrm>
              <a:off x="6024875" y="5407634"/>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7" name="Freeform: Shape 46">
              <a:extLst>
                <a:ext uri="{FF2B5EF4-FFF2-40B4-BE49-F238E27FC236}">
                  <a16:creationId xmlns:a16="http://schemas.microsoft.com/office/drawing/2014/main" id="{8AC9FD75-CB9C-CF7C-5A7C-97BF95656001}"/>
                </a:ext>
              </a:extLst>
            </p:cNvPr>
            <p:cNvSpPr/>
            <p:nvPr userDrawn="1"/>
          </p:nvSpPr>
          <p:spPr>
            <a:xfrm>
              <a:off x="5256370" y="4821121"/>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8" name="Freeform: Shape 46">
              <a:extLst>
                <a:ext uri="{FF2B5EF4-FFF2-40B4-BE49-F238E27FC236}">
                  <a16:creationId xmlns:a16="http://schemas.microsoft.com/office/drawing/2014/main" id="{53711E0C-7188-D275-6CA2-4157E65DC842}"/>
                </a:ext>
              </a:extLst>
            </p:cNvPr>
            <p:cNvSpPr/>
            <p:nvPr userDrawn="1"/>
          </p:nvSpPr>
          <p:spPr>
            <a:xfrm>
              <a:off x="5334158" y="4570188"/>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39" name="Freeform: Shape 46">
              <a:extLst>
                <a:ext uri="{FF2B5EF4-FFF2-40B4-BE49-F238E27FC236}">
                  <a16:creationId xmlns:a16="http://schemas.microsoft.com/office/drawing/2014/main" id="{88E8722B-A3F4-98A4-A2B2-C350044FB52E}"/>
                </a:ext>
              </a:extLst>
            </p:cNvPr>
            <p:cNvSpPr/>
            <p:nvPr userDrawn="1"/>
          </p:nvSpPr>
          <p:spPr>
            <a:xfrm>
              <a:off x="4736301" y="4164665"/>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0" name="Freeform: Shape 46">
              <a:extLst>
                <a:ext uri="{FF2B5EF4-FFF2-40B4-BE49-F238E27FC236}">
                  <a16:creationId xmlns:a16="http://schemas.microsoft.com/office/drawing/2014/main" id="{2B22FC7D-C815-CD34-2981-AEF21EDDD728}"/>
                </a:ext>
              </a:extLst>
            </p:cNvPr>
            <p:cNvSpPr/>
            <p:nvPr userDrawn="1"/>
          </p:nvSpPr>
          <p:spPr>
            <a:xfrm>
              <a:off x="5062052" y="4342590"/>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1" name="Freeform: Shape 44">
              <a:extLst>
                <a:ext uri="{FF2B5EF4-FFF2-40B4-BE49-F238E27FC236}">
                  <a16:creationId xmlns:a16="http://schemas.microsoft.com/office/drawing/2014/main" id="{F695D6C4-A1C5-B1F7-084F-2672A52B5D1A}"/>
                </a:ext>
              </a:extLst>
            </p:cNvPr>
            <p:cNvSpPr/>
            <p:nvPr userDrawn="1"/>
          </p:nvSpPr>
          <p:spPr>
            <a:xfrm>
              <a:off x="4990928" y="3468896"/>
              <a:ext cx="142249"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sp>
          <p:nvSpPr>
            <p:cNvPr id="42" name="Freeform: Shape 46">
              <a:extLst>
                <a:ext uri="{FF2B5EF4-FFF2-40B4-BE49-F238E27FC236}">
                  <a16:creationId xmlns:a16="http://schemas.microsoft.com/office/drawing/2014/main" id="{83777002-45A1-9F03-959F-AF89F6D54FB7}"/>
                </a:ext>
              </a:extLst>
            </p:cNvPr>
            <p:cNvSpPr/>
            <p:nvPr userDrawn="1"/>
          </p:nvSpPr>
          <p:spPr>
            <a:xfrm>
              <a:off x="5381575" y="5135469"/>
              <a:ext cx="142248" cy="227598"/>
            </a:xfrm>
            <a:custGeom>
              <a:avLst/>
              <a:gdLst>
                <a:gd name="connsiteX0" fmla="*/ 66318 w 132636"/>
                <a:gd name="connsiteY0" fmla="*/ 0 h 212218"/>
                <a:gd name="connsiteX1" fmla="*/ 0 w 132636"/>
                <a:gd name="connsiteY1" fmla="*/ 66318 h 212218"/>
                <a:gd name="connsiteX2" fmla="*/ 66318 w 132636"/>
                <a:gd name="connsiteY2" fmla="*/ 212219 h 212218"/>
                <a:gd name="connsiteX3" fmla="*/ 132637 w 132636"/>
                <a:gd name="connsiteY3" fmla="*/ 66318 h 212218"/>
                <a:gd name="connsiteX4" fmla="*/ 66318 w 132636"/>
                <a:gd name="connsiteY4" fmla="*/ 0 h 212218"/>
                <a:gd name="connsiteX5" fmla="*/ 66318 w 132636"/>
                <a:gd name="connsiteY5" fmla="*/ 106905 h 212218"/>
                <a:gd name="connsiteX6" fmla="*/ 25732 w 132636"/>
                <a:gd name="connsiteY6" fmla="*/ 66318 h 212218"/>
                <a:gd name="connsiteX7" fmla="*/ 66318 w 132636"/>
                <a:gd name="connsiteY7" fmla="*/ 25732 h 212218"/>
                <a:gd name="connsiteX8" fmla="*/ 106905 w 132636"/>
                <a:gd name="connsiteY8" fmla="*/ 66318 h 212218"/>
                <a:gd name="connsiteX9" fmla="*/ 66318 w 132636"/>
                <a:gd name="connsiteY9" fmla="*/ 106905 h 212218"/>
                <a:gd name="connsiteX10" fmla="*/ 40587 w 132636"/>
                <a:gd name="connsiteY10" fmla="*/ 66318 h 212218"/>
                <a:gd name="connsiteX11" fmla="*/ 66318 w 132636"/>
                <a:gd name="connsiteY11" fmla="*/ 40587 h 212218"/>
                <a:gd name="connsiteX12" fmla="*/ 92050 w 132636"/>
                <a:gd name="connsiteY12" fmla="*/ 66318 h 212218"/>
                <a:gd name="connsiteX13" fmla="*/ 66318 w 132636"/>
                <a:gd name="connsiteY13" fmla="*/ 92050 h 212218"/>
                <a:gd name="connsiteX14" fmla="*/ 40587 w 132636"/>
                <a:gd name="connsiteY14" fmla="*/ 66318 h 2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36" h="212218">
                  <a:moveTo>
                    <a:pt x="66318" y="0"/>
                  </a:moveTo>
                  <a:cubicBezTo>
                    <a:pt x="29711" y="0"/>
                    <a:pt x="0" y="29711"/>
                    <a:pt x="0" y="66318"/>
                  </a:cubicBezTo>
                  <a:cubicBezTo>
                    <a:pt x="0" y="132637"/>
                    <a:pt x="66318" y="212219"/>
                    <a:pt x="66318" y="212219"/>
                  </a:cubicBezTo>
                  <a:cubicBezTo>
                    <a:pt x="66318" y="212219"/>
                    <a:pt x="132637" y="132637"/>
                    <a:pt x="132637" y="66318"/>
                  </a:cubicBezTo>
                  <a:cubicBezTo>
                    <a:pt x="132637" y="29711"/>
                    <a:pt x="102926" y="0"/>
                    <a:pt x="66318" y="0"/>
                  </a:cubicBezTo>
                  <a:close/>
                  <a:moveTo>
                    <a:pt x="66318" y="106905"/>
                  </a:moveTo>
                  <a:cubicBezTo>
                    <a:pt x="43903" y="106905"/>
                    <a:pt x="25732" y="88734"/>
                    <a:pt x="25732" y="66318"/>
                  </a:cubicBezTo>
                  <a:cubicBezTo>
                    <a:pt x="25732" y="43903"/>
                    <a:pt x="43903" y="25732"/>
                    <a:pt x="66318" y="25732"/>
                  </a:cubicBezTo>
                  <a:cubicBezTo>
                    <a:pt x="88734" y="25732"/>
                    <a:pt x="106905" y="43903"/>
                    <a:pt x="106905" y="66318"/>
                  </a:cubicBezTo>
                  <a:cubicBezTo>
                    <a:pt x="106905" y="88734"/>
                    <a:pt x="88734" y="106905"/>
                    <a:pt x="66318" y="106905"/>
                  </a:cubicBezTo>
                  <a:close/>
                  <a:moveTo>
                    <a:pt x="40587" y="66318"/>
                  </a:moveTo>
                  <a:cubicBezTo>
                    <a:pt x="40587" y="52126"/>
                    <a:pt x="52126" y="40587"/>
                    <a:pt x="66318" y="40587"/>
                  </a:cubicBezTo>
                  <a:cubicBezTo>
                    <a:pt x="80510" y="40587"/>
                    <a:pt x="92050" y="52126"/>
                    <a:pt x="92050" y="66318"/>
                  </a:cubicBezTo>
                  <a:cubicBezTo>
                    <a:pt x="92050" y="80510"/>
                    <a:pt x="80510" y="92050"/>
                    <a:pt x="66318" y="92050"/>
                  </a:cubicBezTo>
                  <a:cubicBezTo>
                    <a:pt x="52126" y="92050"/>
                    <a:pt x="40587" y="80510"/>
                    <a:pt x="40587" y="66318"/>
                  </a:cubicBezTo>
                  <a:close/>
                </a:path>
              </a:pathLst>
            </a:custGeom>
            <a:solidFill>
              <a:srgbClr val="EB2319"/>
            </a:solidFill>
            <a:ln w="13262" cap="flat">
              <a:noFill/>
              <a:prstDash val="solid"/>
              <a:miter/>
            </a:ln>
          </p:spPr>
          <p:txBody>
            <a:bodyPr rtlCol="0" anchor="ctr"/>
            <a:lstStyle/>
            <a:p>
              <a:endParaRPr lang="en-ID"/>
            </a:p>
          </p:txBody>
        </p:sp>
      </p:grpSp>
      <p:sp>
        <p:nvSpPr>
          <p:cNvPr id="2" name="Title 1">
            <a:extLst>
              <a:ext uri="{FF2B5EF4-FFF2-40B4-BE49-F238E27FC236}">
                <a16:creationId xmlns:a16="http://schemas.microsoft.com/office/drawing/2014/main" id="{BB8F8480-B792-E704-B59F-6164A097C2CE}"/>
              </a:ext>
            </a:extLst>
          </p:cNvPr>
          <p:cNvSpPr>
            <a:spLocks noGrp="1"/>
          </p:cNvSpPr>
          <p:nvPr>
            <p:ph type="title" hasCustomPrompt="1"/>
          </p:nvPr>
        </p:nvSpPr>
        <p:spPr>
          <a:xfrm>
            <a:off x="337848" y="3429000"/>
            <a:ext cx="3601484" cy="1315302"/>
          </a:xfrm>
          <a:prstGeom prst="rect">
            <a:avLst/>
          </a:prstGeom>
        </p:spPr>
        <p:txBody>
          <a:bodyPr anchor="t"/>
          <a:lstStyle>
            <a:lvl1pPr algn="l">
              <a:defRPr sz="2800" b="0"/>
            </a:lvl1pPr>
          </a:lstStyle>
          <a:p>
            <a:r>
              <a:rPr lang="pt-BR"/>
              <a:t>Contact Us</a:t>
            </a:r>
            <a:endParaRPr lang="en-US"/>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hasCustomPrompt="1"/>
          </p:nvPr>
        </p:nvSpPr>
        <p:spPr>
          <a:xfrm>
            <a:off x="333829" y="5243736"/>
            <a:ext cx="3605502" cy="1050465"/>
          </a:xfrm>
          <a:prstGeom prst="rect">
            <a:avLst/>
          </a:prstGeom>
        </p:spPr>
        <p:txBody>
          <a:bodyPr/>
          <a:lstStyle>
            <a:lvl1pPr marL="171450" indent="-171450" algn="l">
              <a:buClr>
                <a:schemeClr val="accent1"/>
              </a:buClr>
              <a:buFont typeface="Arial" panose="020B0604020202020204" pitchFamily="34" charset="0"/>
              <a:buChar char="•"/>
              <a:defRPr sz="12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Contact Info</a:t>
            </a:r>
          </a:p>
        </p:txBody>
      </p:sp>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hasCustomPrompt="1"/>
          </p:nvPr>
        </p:nvSpPr>
        <p:spPr>
          <a:xfrm>
            <a:off x="333830" y="4884504"/>
            <a:ext cx="3605502" cy="359232"/>
          </a:xfrm>
          <a:prstGeom prst="rect">
            <a:avLst/>
          </a:prstGeom>
        </p:spPr>
        <p:txBody>
          <a:bodyPr anchor="t"/>
          <a:lstStyle>
            <a:lvl1pPr marL="0" indent="0" algn="l">
              <a:buNone/>
              <a:defRPr sz="1400" b="1">
                <a:solidFill>
                  <a:schemeClr val="tx1"/>
                </a:solidFill>
              </a:defRPr>
            </a:lvl1pPr>
          </a:lstStyle>
          <a:p>
            <a:pPr lvl="0"/>
            <a:r>
              <a:rPr lang="pt-BR"/>
              <a:t>Name</a:t>
            </a:r>
            <a:endParaRPr lang="en-US"/>
          </a:p>
        </p:txBody>
      </p:sp>
      <p:pic>
        <p:nvPicPr>
          <p:cNvPr id="6" name="Imagem 45" descr="Desenho com traços pretos em fundo branco e letras pretas&#10;&#10;Descrição gerada automaticamente com confiança média">
            <a:extLst>
              <a:ext uri="{FF2B5EF4-FFF2-40B4-BE49-F238E27FC236}">
                <a16:creationId xmlns:a16="http://schemas.microsoft.com/office/drawing/2014/main" id="{25C79118-B0FE-9136-855E-080F7E866A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3829" y="572179"/>
            <a:ext cx="2164619" cy="400279"/>
          </a:xfrm>
          <a:prstGeom prst="rect">
            <a:avLst/>
          </a:prstGeom>
        </p:spPr>
      </p:pic>
      <p:pic>
        <p:nvPicPr>
          <p:cNvPr id="8" name="Picture 7" descr="A close-up of a black background&#10;&#10;AI-generated content may be incorrect.">
            <a:extLst>
              <a:ext uri="{FF2B5EF4-FFF2-40B4-BE49-F238E27FC236}">
                <a16:creationId xmlns:a16="http://schemas.microsoft.com/office/drawing/2014/main" id="{5D338F51-4C5D-D6EA-1BF7-255EBDF850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7566" y="563799"/>
            <a:ext cx="1840605" cy="400280"/>
          </a:xfrm>
          <a:prstGeom prst="rect">
            <a:avLst/>
          </a:prstGeom>
        </p:spPr>
      </p:pic>
      <p:sp>
        <p:nvSpPr>
          <p:cNvPr id="44" name="TextBox 18">
            <a:extLst>
              <a:ext uri="{FF2B5EF4-FFF2-40B4-BE49-F238E27FC236}">
                <a16:creationId xmlns:a16="http://schemas.microsoft.com/office/drawing/2014/main" id="{7BD3CCEF-5E50-9D63-D0D1-4B07DCDC434A}"/>
              </a:ext>
            </a:extLst>
          </p:cNvPr>
          <p:cNvSpPr txBox="1"/>
          <p:nvPr userDrawn="1"/>
        </p:nvSpPr>
        <p:spPr>
          <a:xfrm>
            <a:off x="6103949" y="5924869"/>
            <a:ext cx="5754221" cy="369332"/>
          </a:xfrm>
          <a:prstGeom prst="rect">
            <a:avLst/>
          </a:prstGeom>
          <a:noFill/>
        </p:spPr>
        <p:txBody>
          <a:bodyPr wrap="square" rtlCol="0">
            <a:spAutoFit/>
          </a:bodyPr>
          <a:lstStyle>
            <a:defPPr>
              <a:defRPr lang="en-US"/>
            </a:defPPr>
            <a:lvl1pPr>
              <a:defRPr sz="1000" spc="300">
                <a:solidFill>
                  <a:schemeClr val="bg1">
                    <a:lumMod val="75000"/>
                  </a:schemeClr>
                </a:solidFill>
                <a:latin typeface="Verdana" panose="020B0604030504040204" pitchFamily="34" charset="0"/>
                <a:ea typeface="Verdana" panose="020B0604030504040204" pitchFamily="34" charset="0"/>
              </a:defRPr>
            </a:lvl1pPr>
          </a:lstStyle>
          <a:p>
            <a:pPr algn="r"/>
            <a:r>
              <a:rPr lang="en-GB" sz="900" spc="0">
                <a:solidFill>
                  <a:schemeClr val="tx2"/>
                </a:solidFill>
              </a:rPr>
              <a:t>Brazil - Canada – Chile - Colombia - Costa Rica - Denmark - Ecuador - Germany - Guatemala – Mexico – Peru - Saudi Arabia - Switzerland - United Arab Emirates - United States </a:t>
            </a:r>
          </a:p>
        </p:txBody>
      </p:sp>
    </p:spTree>
    <p:extLst>
      <p:ext uri="{BB962C8B-B14F-4D97-AF65-F5344CB8AC3E}">
        <p14:creationId xmlns:p14="http://schemas.microsoft.com/office/powerpoint/2010/main" val="877948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Only title">
    <p:spTree>
      <p:nvGrpSpPr>
        <p:cNvPr id="1" name=""/>
        <p:cNvGrpSpPr/>
        <p:nvPr/>
      </p:nvGrpSpPr>
      <p:grpSpPr>
        <a:xfrm>
          <a:off x="0" y="0"/>
          <a:ext cx="0" cy="0"/>
          <a:chOff x="0" y="0"/>
          <a:chExt cx="0" cy="0"/>
        </a:xfrm>
      </p:grpSpPr>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85E1A429-2157-4365-8BBD-56CA801AD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0164" y="427365"/>
            <a:ext cx="1353987" cy="250378"/>
          </a:xfrm>
          <a:prstGeom prst="rect">
            <a:avLst/>
          </a:prstGeom>
        </p:spPr>
      </p:pic>
      <p:sp>
        <p:nvSpPr>
          <p:cNvPr id="6" name="Espaço Reservado para Texto 6">
            <a:extLst>
              <a:ext uri="{FF2B5EF4-FFF2-40B4-BE49-F238E27FC236}">
                <a16:creationId xmlns:a16="http://schemas.microsoft.com/office/drawing/2014/main" id="{4871D315-3D4C-47A2-ACC3-EF20EFE6F55E}"/>
              </a:ext>
            </a:extLst>
          </p:cNvPr>
          <p:cNvSpPr>
            <a:spLocks noGrp="1"/>
          </p:cNvSpPr>
          <p:nvPr>
            <p:ph type="body" sz="quarter" idx="26" hasCustomPrompt="1"/>
          </p:nvPr>
        </p:nvSpPr>
        <p:spPr>
          <a:xfrm>
            <a:off x="1062038" y="552554"/>
            <a:ext cx="7167562" cy="708867"/>
          </a:xfrm>
          <a:prstGeom prst="rect">
            <a:avLst/>
          </a:prstGeom>
        </p:spPr>
        <p:txBody>
          <a:bodyPr/>
          <a:lstStyle>
            <a:lvl1pPr marL="0" indent="0">
              <a:buClr>
                <a:schemeClr val="accent1"/>
              </a:buClr>
              <a:buNone/>
              <a:defRPr b="1">
                <a:solidFill>
                  <a:schemeClr val="tx2"/>
                </a:solidFill>
              </a:defRPr>
            </a:lvl1pPr>
            <a:lvl2pPr marL="457200" indent="0">
              <a:buClr>
                <a:schemeClr val="accent1"/>
              </a:buClr>
              <a:buNone/>
              <a:defRPr b="1">
                <a:solidFill>
                  <a:schemeClr val="tx2"/>
                </a:solidFill>
              </a:defRPr>
            </a:lvl2pPr>
            <a:lvl3pPr marL="914400" indent="0">
              <a:buClr>
                <a:schemeClr val="accent1"/>
              </a:buClr>
              <a:buNone/>
              <a:defRPr b="1">
                <a:solidFill>
                  <a:schemeClr val="tx2"/>
                </a:solidFill>
              </a:defRPr>
            </a:lvl3pPr>
            <a:lvl4pPr marL="1371600" indent="0">
              <a:buClr>
                <a:schemeClr val="accent1"/>
              </a:buClr>
              <a:buNone/>
              <a:defRPr b="1">
                <a:solidFill>
                  <a:schemeClr val="tx2"/>
                </a:solidFill>
              </a:defRPr>
            </a:lvl4pPr>
            <a:lvl5pPr marL="1828800" indent="0">
              <a:buClr>
                <a:schemeClr val="accent1"/>
              </a:buClr>
              <a:buNone/>
              <a:defRPr b="1">
                <a:solidFill>
                  <a:schemeClr val="tx2"/>
                </a:solidFill>
              </a:defRPr>
            </a:lvl5pPr>
          </a:lstStyle>
          <a:p>
            <a:pPr lvl="0"/>
            <a:r>
              <a:rPr lang="pt-BR"/>
              <a:t>Define </a:t>
            </a:r>
            <a:r>
              <a:rPr lang="pt-BR" err="1"/>
              <a:t>Title</a:t>
            </a:r>
            <a:endParaRPr lang="pt-BR"/>
          </a:p>
          <a:p>
            <a:pPr lvl="1"/>
            <a:r>
              <a:rPr lang="pt-BR"/>
              <a:t>Define </a:t>
            </a:r>
            <a:r>
              <a:rPr lang="pt-BR" err="1"/>
              <a:t>Title</a:t>
            </a:r>
            <a:endParaRPr lang="pt-BR"/>
          </a:p>
          <a:p>
            <a:pPr lvl="2"/>
            <a:r>
              <a:rPr lang="pt-BR"/>
              <a:t>Define </a:t>
            </a:r>
            <a:r>
              <a:rPr lang="pt-BR" err="1"/>
              <a:t>Title</a:t>
            </a:r>
            <a:endParaRPr lang="pt-BR"/>
          </a:p>
          <a:p>
            <a:pPr lvl="3"/>
            <a:r>
              <a:rPr lang="pt-BR"/>
              <a:t>Define </a:t>
            </a:r>
            <a:r>
              <a:rPr lang="pt-BR" err="1"/>
              <a:t>Title</a:t>
            </a:r>
            <a:endParaRPr lang="pt-BR"/>
          </a:p>
          <a:p>
            <a:pPr lvl="4"/>
            <a:r>
              <a:rPr lang="pt-BR"/>
              <a:t>Define </a:t>
            </a:r>
            <a:r>
              <a:rPr lang="pt-BR" err="1"/>
              <a:t>Title</a:t>
            </a:r>
            <a:endParaRPr lang="pt-BR"/>
          </a:p>
        </p:txBody>
      </p:sp>
    </p:spTree>
    <p:extLst>
      <p:ext uri="{BB962C8B-B14F-4D97-AF65-F5344CB8AC3E}">
        <p14:creationId xmlns:p14="http://schemas.microsoft.com/office/powerpoint/2010/main" val="355746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11516304"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11B5A86A-6CB3-1F0F-28D6-CCD0A65CF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19263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65FE0E2-0D54-B8F0-95A8-F9481F6F587D}"/>
              </a:ext>
            </a:extLst>
          </p:cNvPr>
          <p:cNvSpPr>
            <a:spLocks noGrp="1"/>
          </p:cNvSpPr>
          <p:nvPr>
            <p:ph idx="11"/>
          </p:nvPr>
        </p:nvSpPr>
        <p:spPr>
          <a:xfrm>
            <a:off x="6388100"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5" name="Imagem 45" descr="Desenho com traços pretos em fundo branco e letras pretas&#10;&#10;Descrição gerada automaticamente com confiança média">
            <a:extLst>
              <a:ext uri="{FF2B5EF4-FFF2-40B4-BE49-F238E27FC236}">
                <a16:creationId xmlns:a16="http://schemas.microsoft.com/office/drawing/2014/main" id="{349DD5B9-F2BA-17F6-6219-F4DB489B7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200095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68C0EA-15C5-3C60-2EC7-29503B07B721}"/>
              </a:ext>
            </a:extLst>
          </p:cNvPr>
          <p:cNvSpPr>
            <a:spLocks noGrp="1"/>
          </p:cNvSpPr>
          <p:nvPr>
            <p:ph type="pic" sz="quarter" idx="10"/>
          </p:nvPr>
        </p:nvSpPr>
        <p:spPr>
          <a:xfrm>
            <a:off x="0" y="0"/>
            <a:ext cx="12192000" cy="6858000"/>
          </a:xfrm>
          <a:prstGeom prst="rect">
            <a:avLst/>
          </a:prstGeom>
          <a:solidFill>
            <a:schemeClr val="tx1">
              <a:lumMod val="20000"/>
              <a:lumOff val="80000"/>
            </a:schemeClr>
          </a:solidFill>
          <a:ln>
            <a:noFill/>
          </a:ln>
        </p:spPr>
        <p:txBody>
          <a:bodyPr/>
          <a:lstStyle/>
          <a:p>
            <a:r>
              <a:rPr lang="en-US"/>
              <a:t>Click icon to add picture</a:t>
            </a:r>
          </a:p>
        </p:txBody>
      </p:sp>
    </p:spTree>
    <p:extLst>
      <p:ext uri="{BB962C8B-B14F-4D97-AF65-F5344CB8AC3E}">
        <p14:creationId xmlns:p14="http://schemas.microsoft.com/office/powerpoint/2010/main" val="67270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337848" y="564912"/>
            <a:ext cx="11516304"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337848" y="2015407"/>
            <a:ext cx="5466052" cy="4290502"/>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337848" y="1088307"/>
            <a:ext cx="1151668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1A8D057C-B9FF-251F-D043-45B11E5FFCE1}"/>
              </a:ext>
            </a:extLst>
          </p:cNvPr>
          <p:cNvSpPr>
            <a:spLocks noGrp="1"/>
          </p:cNvSpPr>
          <p:nvPr>
            <p:ph type="pic" sz="quarter" idx="11"/>
          </p:nvPr>
        </p:nvSpPr>
        <p:spPr>
          <a:xfrm>
            <a:off x="6388102" y="1999891"/>
            <a:ext cx="5466050" cy="4306018"/>
          </a:xfrm>
          <a:prstGeom prst="roundRect">
            <a:avLst>
              <a:gd name="adj" fmla="val 5816"/>
            </a:avLst>
          </a:prstGeom>
          <a:solidFill>
            <a:schemeClr val="tx1">
              <a:lumMod val="20000"/>
              <a:lumOff val="80000"/>
            </a:schemeClr>
          </a:solidFill>
          <a:ln>
            <a:noFill/>
          </a:ln>
        </p:spPr>
        <p:txBody>
          <a:bodyPr/>
          <a:lstStyle/>
          <a:p>
            <a:r>
              <a:rPr lang="en-US"/>
              <a:t>Click icon to add picture</a:t>
            </a:r>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6A449029-E5FB-D787-D359-ADA4A33C1D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29464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8480-B792-E704-B59F-6164A097C2CE}"/>
              </a:ext>
            </a:extLst>
          </p:cNvPr>
          <p:cNvSpPr>
            <a:spLocks noGrp="1"/>
          </p:cNvSpPr>
          <p:nvPr>
            <p:ph type="title"/>
          </p:nvPr>
        </p:nvSpPr>
        <p:spPr>
          <a:xfrm>
            <a:off x="6388100" y="1301512"/>
            <a:ext cx="5466052" cy="523395"/>
          </a:xfrm>
          <a:prstGeom prst="rect">
            <a:avLst/>
          </a:prstGeom>
        </p:spPr>
        <p:txBody>
          <a:bodyPr anchor="t"/>
          <a:lstStyle>
            <a:lvl1pPr>
              <a:defRPr sz="2800" b="0"/>
            </a:lvl1pPr>
          </a:lstStyle>
          <a:p>
            <a:r>
              <a:rPr lang="en-US"/>
              <a:t>Click to edit Master title style</a:t>
            </a:r>
          </a:p>
        </p:txBody>
      </p:sp>
      <p:sp>
        <p:nvSpPr>
          <p:cNvPr id="3" name="Content Placeholder 2">
            <a:extLst>
              <a:ext uri="{FF2B5EF4-FFF2-40B4-BE49-F238E27FC236}">
                <a16:creationId xmlns:a16="http://schemas.microsoft.com/office/drawing/2014/main" id="{F809D045-F5EC-8B07-B91F-DE6506F2E3FC}"/>
              </a:ext>
            </a:extLst>
          </p:cNvPr>
          <p:cNvSpPr>
            <a:spLocks noGrp="1"/>
          </p:cNvSpPr>
          <p:nvPr>
            <p:ph idx="1"/>
          </p:nvPr>
        </p:nvSpPr>
        <p:spPr>
          <a:xfrm>
            <a:off x="6388104" y="2752007"/>
            <a:ext cx="5466052" cy="2804481"/>
          </a:xfrm>
          <a:prstGeom prst="rect">
            <a:avLst/>
          </a:prstGeom>
        </p:spPr>
        <p:txBody>
          <a:bodyPr/>
          <a:lstStyle>
            <a:lvl1pPr marL="0" indent="0">
              <a:buClr>
                <a:schemeClr val="accent1"/>
              </a:buClr>
              <a:buFont typeface="Arial" panose="020B0604020202020204" pitchFamily="34" charset="0"/>
              <a:buNone/>
              <a:defRPr sz="1400">
                <a:solidFill>
                  <a:schemeClr val="tx2"/>
                </a:solidFill>
              </a:defRPr>
            </a:lvl1pPr>
            <a:lvl2pPr marL="457200" indent="0">
              <a:buClr>
                <a:schemeClr val="accent1"/>
              </a:buClr>
              <a:buFont typeface="Arial" panose="020B0604020202020204" pitchFamily="34" charset="0"/>
              <a:buNone/>
              <a:defRPr sz="1200">
                <a:solidFill>
                  <a:schemeClr val="tx2"/>
                </a:solidFill>
              </a:defRPr>
            </a:lvl2pPr>
          </a:lstStyle>
          <a:p>
            <a:pPr lvl="0"/>
            <a:r>
              <a:rPr lang="en-US"/>
              <a:t>Click to edit Master text styles</a:t>
            </a:r>
          </a:p>
          <a:p>
            <a:pPr lvl="1"/>
            <a:r>
              <a:rPr lang="en-US"/>
              <a:t>Second level</a:t>
            </a:r>
          </a:p>
        </p:txBody>
      </p:sp>
      <p:pic>
        <p:nvPicPr>
          <p:cNvPr id="7" name="Imagem 45" descr="Desenho com traços pretos em fundo branco e letras pretas&#10;&#10;Descrição gerada automaticamente com confiança média">
            <a:extLst>
              <a:ext uri="{FF2B5EF4-FFF2-40B4-BE49-F238E27FC236}">
                <a16:creationId xmlns:a16="http://schemas.microsoft.com/office/drawing/2014/main" id="{C46152CA-8AEF-9E9F-6F9B-18667C78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
        <p:nvSpPr>
          <p:cNvPr id="11" name="Text Placeholder 10">
            <a:extLst>
              <a:ext uri="{FF2B5EF4-FFF2-40B4-BE49-F238E27FC236}">
                <a16:creationId xmlns:a16="http://schemas.microsoft.com/office/drawing/2014/main" id="{493C0C1F-D47B-3BAF-3049-B523E0D8BA65}"/>
              </a:ext>
            </a:extLst>
          </p:cNvPr>
          <p:cNvSpPr>
            <a:spLocks noGrp="1"/>
          </p:cNvSpPr>
          <p:nvPr>
            <p:ph type="body" sz="quarter" idx="10"/>
          </p:nvPr>
        </p:nvSpPr>
        <p:spPr>
          <a:xfrm>
            <a:off x="6388298" y="1824907"/>
            <a:ext cx="5466231" cy="388189"/>
          </a:xfrm>
          <a:prstGeom prst="rect">
            <a:avLst/>
          </a:prstGeom>
        </p:spPr>
        <p:txBody>
          <a:bodyPr anchor="t"/>
          <a:lstStyle>
            <a:lvl1pPr marL="0" indent="0">
              <a:buNone/>
              <a:defRPr sz="1400" b="1">
                <a:solidFill>
                  <a:schemeClr val="tx1"/>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1A8D057C-B9FF-251F-D043-45B11E5FFCE1}"/>
              </a:ext>
            </a:extLst>
          </p:cNvPr>
          <p:cNvSpPr>
            <a:spLocks noGrp="1"/>
          </p:cNvSpPr>
          <p:nvPr>
            <p:ph type="pic" sz="quarter" idx="11"/>
          </p:nvPr>
        </p:nvSpPr>
        <p:spPr>
          <a:xfrm>
            <a:off x="337848" y="552091"/>
            <a:ext cx="5466050" cy="5753818"/>
          </a:xfrm>
          <a:prstGeom prst="roundRect">
            <a:avLst>
              <a:gd name="adj" fmla="val 5816"/>
            </a:avLst>
          </a:prstGeom>
          <a:solidFill>
            <a:schemeClr val="tx1">
              <a:lumMod val="20000"/>
              <a:lumOff val="80000"/>
            </a:schemeClr>
          </a:solidFill>
          <a:ln>
            <a:noFill/>
          </a:ln>
        </p:spPr>
        <p:txBody>
          <a:bodyPr/>
          <a:lstStyle/>
          <a:p>
            <a:r>
              <a:rPr lang="en-US"/>
              <a:t>Click icon to add picture</a:t>
            </a:r>
          </a:p>
        </p:txBody>
      </p:sp>
      <p:pic>
        <p:nvPicPr>
          <p:cNvPr id="4" name="Imagem 45" descr="Desenho com traços pretos em fundo branco e letras pretas&#10;&#10;Descrição gerada automaticamente com confiança média">
            <a:extLst>
              <a:ext uri="{FF2B5EF4-FFF2-40B4-BE49-F238E27FC236}">
                <a16:creationId xmlns:a16="http://schemas.microsoft.com/office/drawing/2014/main" id="{E8E31A94-79B8-3EE6-0D0D-438ED1BA0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2" y="272089"/>
            <a:ext cx="1079760" cy="199668"/>
          </a:xfrm>
          <a:prstGeom prst="rect">
            <a:avLst/>
          </a:prstGeom>
        </p:spPr>
      </p:pic>
    </p:spTree>
    <p:extLst>
      <p:ext uri="{BB962C8B-B14F-4D97-AF65-F5344CB8AC3E}">
        <p14:creationId xmlns:p14="http://schemas.microsoft.com/office/powerpoint/2010/main" val="27269590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4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649" r:id="rId24"/>
    <p:sldLayoutId id="2147483673" r:id="rId25"/>
    <p:sldLayoutId id="2147483664" r:id="rId26"/>
    <p:sldLayoutId id="2147483672" r:id="rId27"/>
    <p:sldLayoutId id="2147483670" r:id="rId28"/>
    <p:sldLayoutId id="2147483660" r:id="rId29"/>
    <p:sldLayoutId id="2147483655" r:id="rId30"/>
    <p:sldLayoutId id="2147483661" r:id="rId31"/>
    <p:sldLayoutId id="2147483679" r:id="rId32"/>
    <p:sldLayoutId id="2147483663" r:id="rId33"/>
    <p:sldLayoutId id="2147483676" r:id="rId34"/>
    <p:sldLayoutId id="2147483662" r:id="rId35"/>
    <p:sldLayoutId id="2147483682" r:id="rId36"/>
    <p:sldLayoutId id="2147483683" r:id="rId37"/>
    <p:sldLayoutId id="2147483675" r:id="rId38"/>
    <p:sldLayoutId id="2147483665" r:id="rId39"/>
    <p:sldLayoutId id="2147483668" r:id="rId40"/>
    <p:sldLayoutId id="2147483678" r:id="rId41"/>
    <p:sldLayoutId id="214748370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svg"/><Relationship Id="rId7" Type="http://schemas.openxmlformats.org/officeDocument/2006/relationships/hyperlink" Target="https://www.azurecurve.co.uk/2023/05/forbes-advisor-small-business-team-rated-microsoft-dynamics-365-business-central-as-the-best-cloud-erp-software-of-2023/" TargetMode="External"/><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svg"/><Relationship Id="rId7"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svg"/><Relationship Id="rId7"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svg"/><Relationship Id="rId7"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azurecurve.co.uk/2023/05/forbes-advisor-small-business-team-rated-microsoft-dynamics-365-business-central-as-the-best-cloud-erp-software-of-2023/" TargetMode="External"/><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azurecurve.co.uk/2023/05/forbes-advisor-small-business-team-rated-microsoft-dynamics-365-business-central-as-the-best-cloud-erp-software-of-2023/" TargetMode="External"/><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s://www.azurecurve.co.uk/2023/05/forbes-advisor-small-business-team-rated-microsoft-dynamics-365-business-central-as-the-best-cloud-erp-software-of-2023/"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www.alfapeople.com/dk" TargetMode="External"/><Relationship Id="rId2" Type="http://schemas.openxmlformats.org/officeDocument/2006/relationships/hyperlink" Target="mailto:info.dk@alfapeople.com"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tth@alfapeople.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C01-9EE2-5BC6-3B9F-AC0C530C547C}"/>
              </a:ext>
            </a:extLst>
          </p:cNvPr>
          <p:cNvSpPr>
            <a:spLocks noGrp="1"/>
          </p:cNvSpPr>
          <p:nvPr>
            <p:ph type="ctrTitle"/>
          </p:nvPr>
        </p:nvSpPr>
        <p:spPr/>
        <p:txBody>
          <a:bodyPr/>
          <a:lstStyle/>
          <a:p>
            <a:r>
              <a:rPr lang="en-US"/>
              <a:t>System Integration</a:t>
            </a:r>
          </a:p>
        </p:txBody>
      </p:sp>
      <p:sp>
        <p:nvSpPr>
          <p:cNvPr id="3" name="Subtitle 2">
            <a:extLst>
              <a:ext uri="{FF2B5EF4-FFF2-40B4-BE49-F238E27FC236}">
                <a16:creationId xmlns:a16="http://schemas.microsoft.com/office/drawing/2014/main" id="{317D8755-0C58-C67A-BA0C-B78E6BC97BA4}"/>
              </a:ext>
            </a:extLst>
          </p:cNvPr>
          <p:cNvSpPr>
            <a:spLocks noGrp="1"/>
          </p:cNvSpPr>
          <p:nvPr>
            <p:ph type="subTitle" idx="1"/>
          </p:nvPr>
        </p:nvSpPr>
        <p:spPr/>
        <p:txBody>
          <a:bodyPr/>
          <a:lstStyle/>
          <a:p>
            <a:r>
              <a:rPr lang="en-US"/>
              <a:t>Microsoft Dynamics 365 Business Central</a:t>
            </a:r>
          </a:p>
        </p:txBody>
      </p:sp>
    </p:spTree>
    <p:extLst>
      <p:ext uri="{BB962C8B-B14F-4D97-AF65-F5344CB8AC3E}">
        <p14:creationId xmlns:p14="http://schemas.microsoft.com/office/powerpoint/2010/main" val="109107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A4707-82F4-DC6E-CC5A-3A63FDB2ECB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7A8D3F7-1E7A-C9ED-4CC1-A2479593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80" y="1999891"/>
            <a:ext cx="7834913" cy="440713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A37D1E5-8F36-CBA9-3F7E-2059467A165B}"/>
              </a:ext>
            </a:extLst>
          </p:cNvPr>
          <p:cNvSpPr>
            <a:spLocks noGrp="1"/>
          </p:cNvSpPr>
          <p:nvPr>
            <p:ph type="title"/>
          </p:nvPr>
        </p:nvSpPr>
        <p:spPr/>
        <p:txBody>
          <a:bodyPr/>
          <a:lstStyle/>
          <a:p>
            <a:r>
              <a:rPr lang="en-US"/>
              <a:t>Method: Point-to-point integration</a:t>
            </a:r>
            <a:endParaRPr lang="da-DK"/>
          </a:p>
        </p:txBody>
      </p:sp>
      <p:sp>
        <p:nvSpPr>
          <p:cNvPr id="11" name="Content Placeholder 10">
            <a:extLst>
              <a:ext uri="{FF2B5EF4-FFF2-40B4-BE49-F238E27FC236}">
                <a16:creationId xmlns:a16="http://schemas.microsoft.com/office/drawing/2014/main" id="{42E17023-65E2-5FD3-0C17-771AC54FE9B1}"/>
              </a:ext>
            </a:extLst>
          </p:cNvPr>
          <p:cNvSpPr>
            <a:spLocks noGrp="1"/>
          </p:cNvSpPr>
          <p:nvPr>
            <p:ph idx="1"/>
          </p:nvPr>
        </p:nvSpPr>
        <p:spPr>
          <a:xfrm>
            <a:off x="1201350" y="2868852"/>
            <a:ext cx="4602550" cy="4290502"/>
          </a:xfrm>
        </p:spPr>
        <p:txBody>
          <a:bodyPr/>
          <a:lstStyle/>
          <a:p>
            <a:endParaRPr lang="en-US"/>
          </a:p>
          <a:p>
            <a:endParaRPr lang="en-US"/>
          </a:p>
          <a:p>
            <a:r>
              <a:rPr lang="en-US"/>
              <a:t>Simple, fast setup. </a:t>
            </a:r>
          </a:p>
          <a:p>
            <a:endParaRPr lang="en-US"/>
          </a:p>
          <a:p>
            <a:endParaRPr lang="en-US"/>
          </a:p>
          <a:p>
            <a:r>
              <a:rPr lang="en-US"/>
              <a:t>Becomes hard to manage when many systems are connected.</a:t>
            </a:r>
          </a:p>
        </p:txBody>
      </p:sp>
      <p:sp>
        <p:nvSpPr>
          <p:cNvPr id="12" name="Text Placeholder 11">
            <a:extLst>
              <a:ext uri="{FF2B5EF4-FFF2-40B4-BE49-F238E27FC236}">
                <a16:creationId xmlns:a16="http://schemas.microsoft.com/office/drawing/2014/main" id="{A7D70A83-1523-DFC0-14EA-9E6D9E41FDB7}"/>
              </a:ext>
            </a:extLst>
          </p:cNvPr>
          <p:cNvSpPr>
            <a:spLocks noGrp="1"/>
          </p:cNvSpPr>
          <p:nvPr>
            <p:ph type="body" sz="quarter" idx="10"/>
          </p:nvPr>
        </p:nvSpPr>
        <p:spPr>
          <a:xfrm>
            <a:off x="564282" y="2216849"/>
            <a:ext cx="5876685" cy="1028220"/>
          </a:xfrm>
        </p:spPr>
        <p:txBody>
          <a:bodyPr/>
          <a:lstStyle/>
          <a:p>
            <a:pPr>
              <a:lnSpc>
                <a:spcPct val="100000"/>
              </a:lnSpc>
            </a:pPr>
            <a:r>
              <a:rPr lang="en-US" b="0"/>
              <a:t>Direct connection between ERP and another system.</a:t>
            </a:r>
          </a:p>
          <a:p>
            <a:pPr>
              <a:lnSpc>
                <a:spcPct val="100000"/>
              </a:lnSpc>
            </a:pPr>
            <a:r>
              <a:rPr lang="en-US" b="0" i="1"/>
              <a:t>Example</a:t>
            </a:r>
            <a:r>
              <a:rPr lang="en-US" b="0"/>
              <a:t>: The CRM sends sales orders directly into the ERP.</a:t>
            </a:r>
          </a:p>
        </p:txBody>
      </p:sp>
      <p:pic>
        <p:nvPicPr>
          <p:cNvPr id="42" name="Graphic 41" descr="Checkmark with solid fill">
            <a:extLst>
              <a:ext uri="{FF2B5EF4-FFF2-40B4-BE49-F238E27FC236}">
                <a16:creationId xmlns:a16="http://schemas.microsoft.com/office/drawing/2014/main" id="{1A8A5918-D489-377F-B7D0-067B0772A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919" y="3379055"/>
            <a:ext cx="526062" cy="526062"/>
          </a:xfrm>
          <a:prstGeom prst="rect">
            <a:avLst/>
          </a:prstGeom>
        </p:spPr>
      </p:pic>
      <p:pic>
        <p:nvPicPr>
          <p:cNvPr id="44" name="Graphic 43" descr="Close with solid fill">
            <a:extLst>
              <a:ext uri="{FF2B5EF4-FFF2-40B4-BE49-F238E27FC236}">
                <a16:creationId xmlns:a16="http://schemas.microsoft.com/office/drawing/2014/main" id="{D4285604-62EB-97BA-ECE9-281B4BFEC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948" y="4442517"/>
            <a:ext cx="526062" cy="526062"/>
          </a:xfrm>
          <a:prstGeom prst="rect">
            <a:avLst/>
          </a:prstGeom>
        </p:spPr>
      </p:pic>
    </p:spTree>
    <p:extLst>
      <p:ext uri="{BB962C8B-B14F-4D97-AF65-F5344CB8AC3E}">
        <p14:creationId xmlns:p14="http://schemas.microsoft.com/office/powerpoint/2010/main" val="145624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9421-90F3-7F90-4084-318727475869}"/>
            </a:ext>
          </a:extLst>
        </p:cNvPr>
        <p:cNvGrpSpPr/>
        <p:nvPr/>
      </p:nvGrpSpPr>
      <p:grpSpPr>
        <a:xfrm>
          <a:off x="0" y="0"/>
          <a:ext cx="0" cy="0"/>
          <a:chOff x="0" y="0"/>
          <a:chExt cx="0" cy="0"/>
        </a:xfrm>
      </p:grpSpPr>
      <p:sp>
        <p:nvSpPr>
          <p:cNvPr id="13" name="Chart Placeholder 12">
            <a:extLst>
              <a:ext uri="{FF2B5EF4-FFF2-40B4-BE49-F238E27FC236}">
                <a16:creationId xmlns:a16="http://schemas.microsoft.com/office/drawing/2014/main" id="{7BE29E63-C025-B5D7-6904-36871D24ECF9}"/>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BE9F8659-393D-3BB2-CFED-69514AE21AFD}"/>
              </a:ext>
            </a:extLst>
          </p:cNvPr>
          <p:cNvSpPr>
            <a:spLocks noGrp="1"/>
          </p:cNvSpPr>
          <p:nvPr>
            <p:ph type="title"/>
          </p:nvPr>
        </p:nvSpPr>
        <p:spPr/>
        <p:txBody>
          <a:bodyPr/>
          <a:lstStyle/>
          <a:p>
            <a:r>
              <a:rPr lang="en-US"/>
              <a:t>Method: File-based integration</a:t>
            </a:r>
            <a:endParaRPr lang="da-DK"/>
          </a:p>
        </p:txBody>
      </p:sp>
      <p:sp>
        <p:nvSpPr>
          <p:cNvPr id="11" name="Content Placeholder 10">
            <a:extLst>
              <a:ext uri="{FF2B5EF4-FFF2-40B4-BE49-F238E27FC236}">
                <a16:creationId xmlns:a16="http://schemas.microsoft.com/office/drawing/2014/main" id="{4B88F25C-8DDF-0329-93F7-66C38BF505F2}"/>
              </a:ext>
            </a:extLst>
          </p:cNvPr>
          <p:cNvSpPr>
            <a:spLocks noGrp="1"/>
          </p:cNvSpPr>
          <p:nvPr>
            <p:ph idx="1"/>
          </p:nvPr>
        </p:nvSpPr>
        <p:spPr>
          <a:xfrm>
            <a:off x="1151476" y="3754677"/>
            <a:ext cx="4602550" cy="4290502"/>
          </a:xfrm>
        </p:spPr>
        <p:txBody>
          <a:bodyPr/>
          <a:lstStyle/>
          <a:p>
            <a:endParaRPr lang="en-US"/>
          </a:p>
          <a:p>
            <a:endParaRPr lang="en-US"/>
          </a:p>
          <a:p>
            <a:r>
              <a:rPr lang="en-US"/>
              <a:t>Easy for legacy systems.</a:t>
            </a:r>
          </a:p>
          <a:p>
            <a:endParaRPr lang="en-US"/>
          </a:p>
          <a:p>
            <a:endParaRPr lang="en-US"/>
          </a:p>
          <a:p>
            <a:r>
              <a:rPr lang="en-US"/>
              <a:t>Not real-time; prone to delays and errors, old approach, hard for newer systems to integrate.</a:t>
            </a:r>
          </a:p>
        </p:txBody>
      </p:sp>
      <p:pic>
        <p:nvPicPr>
          <p:cNvPr id="42" name="Graphic 41" descr="Checkmark with solid fill">
            <a:extLst>
              <a:ext uri="{FF2B5EF4-FFF2-40B4-BE49-F238E27FC236}">
                <a16:creationId xmlns:a16="http://schemas.microsoft.com/office/drawing/2014/main" id="{3812E390-5700-B29E-61A0-D32915D1D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414" y="4155250"/>
            <a:ext cx="526062" cy="526062"/>
          </a:xfrm>
          <a:prstGeom prst="rect">
            <a:avLst/>
          </a:prstGeom>
        </p:spPr>
      </p:pic>
      <p:pic>
        <p:nvPicPr>
          <p:cNvPr id="44" name="Graphic 43" descr="Close with solid fill">
            <a:extLst>
              <a:ext uri="{FF2B5EF4-FFF2-40B4-BE49-F238E27FC236}">
                <a16:creationId xmlns:a16="http://schemas.microsoft.com/office/drawing/2014/main" id="{8BD7EDDC-1A9E-547A-C305-1677D551A2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414" y="5196931"/>
            <a:ext cx="526062" cy="526062"/>
          </a:xfrm>
          <a:prstGeom prst="rect">
            <a:avLst/>
          </a:prstGeom>
        </p:spPr>
      </p:pic>
      <p:pic>
        <p:nvPicPr>
          <p:cNvPr id="4" name="Picture 9" descr="A blue circle with circles and dots&#10;&#10;Description automatically generated">
            <a:extLst>
              <a:ext uri="{FF2B5EF4-FFF2-40B4-BE49-F238E27FC236}">
                <a16:creationId xmlns:a16="http://schemas.microsoft.com/office/drawing/2014/main" id="{376EDB7B-3C27-7479-36C4-272285DBADC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21275" y="3282602"/>
            <a:ext cx="1781550" cy="1709899"/>
          </a:xfrm>
          <a:prstGeom prst="rect">
            <a:avLst/>
          </a:prstGeom>
        </p:spPr>
      </p:pic>
      <p:cxnSp>
        <p:nvCxnSpPr>
          <p:cNvPr id="8" name="Straight Arrow Connector 7">
            <a:extLst>
              <a:ext uri="{FF2B5EF4-FFF2-40B4-BE49-F238E27FC236}">
                <a16:creationId xmlns:a16="http://schemas.microsoft.com/office/drawing/2014/main" id="{A9843BE6-88B2-BBFF-2695-B48C57ED120A}"/>
              </a:ext>
            </a:extLst>
          </p:cNvPr>
          <p:cNvCxnSpPr>
            <a:cxnSpLocks/>
          </p:cNvCxnSpPr>
          <p:nvPr/>
        </p:nvCxnSpPr>
        <p:spPr>
          <a:xfrm>
            <a:off x="8656132" y="4156729"/>
            <a:ext cx="11315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5B7E9C1B-BF7F-CEBF-E6C6-E223EEC89BF6}"/>
              </a:ext>
            </a:extLst>
          </p:cNvPr>
          <p:cNvGrpSpPr/>
          <p:nvPr/>
        </p:nvGrpSpPr>
        <p:grpSpPr>
          <a:xfrm>
            <a:off x="9725025" y="3283458"/>
            <a:ext cx="1702639" cy="1702639"/>
            <a:chOff x="9715500" y="3121533"/>
            <a:chExt cx="1702639" cy="1702639"/>
          </a:xfrm>
        </p:grpSpPr>
        <p:pic>
          <p:nvPicPr>
            <p:cNvPr id="6" name="Graphic 5" descr="Folder with solid fill">
              <a:extLst>
                <a:ext uri="{FF2B5EF4-FFF2-40B4-BE49-F238E27FC236}">
                  <a16:creationId xmlns:a16="http://schemas.microsoft.com/office/drawing/2014/main" id="{086C5C68-DCA5-DD41-0301-22A493FB99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15500" y="3121533"/>
              <a:ext cx="1702639" cy="1702639"/>
            </a:xfrm>
            <a:prstGeom prst="rect">
              <a:avLst/>
            </a:prstGeom>
          </p:spPr>
        </p:pic>
        <p:cxnSp>
          <p:nvCxnSpPr>
            <p:cNvPr id="14" name="Straight Connector 13">
              <a:extLst>
                <a:ext uri="{FF2B5EF4-FFF2-40B4-BE49-F238E27FC236}">
                  <a16:creationId xmlns:a16="http://schemas.microsoft.com/office/drawing/2014/main" id="{8CA30918-4B18-384F-3291-76BA4582BCCD}"/>
                </a:ext>
              </a:extLst>
            </p:cNvPr>
            <p:cNvCxnSpPr/>
            <p:nvPr/>
          </p:nvCxnSpPr>
          <p:spPr>
            <a:xfrm>
              <a:off x="10577347" y="4469727"/>
              <a:ext cx="0" cy="1710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1B346C-FD50-393E-B2AD-5834612F18BF}"/>
                </a:ext>
              </a:extLst>
            </p:cNvPr>
            <p:cNvCxnSpPr/>
            <p:nvPr/>
          </p:nvCxnSpPr>
          <p:spPr>
            <a:xfrm>
              <a:off x="10278478" y="4650268"/>
              <a:ext cx="5810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F14C2A0F-36AD-A212-F530-8E121A3340CE}"/>
                </a:ext>
              </a:extLst>
            </p:cNvPr>
            <p:cNvSpPr/>
            <p:nvPr/>
          </p:nvSpPr>
          <p:spPr>
            <a:xfrm>
              <a:off x="10491622" y="4564510"/>
              <a:ext cx="171014" cy="17101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xtBox 17">
              <a:extLst>
                <a:ext uri="{FF2B5EF4-FFF2-40B4-BE49-F238E27FC236}">
                  <a16:creationId xmlns:a16="http://schemas.microsoft.com/office/drawing/2014/main" id="{4E6631C3-CBC1-07A5-A56C-028C51064F3C}"/>
                </a:ext>
              </a:extLst>
            </p:cNvPr>
            <p:cNvSpPr txBox="1"/>
            <p:nvPr/>
          </p:nvSpPr>
          <p:spPr>
            <a:xfrm>
              <a:off x="9929554" y="3855360"/>
              <a:ext cx="1267688" cy="369332"/>
            </a:xfrm>
            <a:prstGeom prst="rect">
              <a:avLst/>
            </a:prstGeom>
            <a:noFill/>
          </p:spPr>
          <p:txBody>
            <a:bodyPr wrap="square" rtlCol="0">
              <a:spAutoFit/>
            </a:bodyPr>
            <a:lstStyle/>
            <a:p>
              <a:pPr algn="ctr"/>
              <a:r>
                <a:rPr lang="en-US">
                  <a:solidFill>
                    <a:schemeClr val="bg1"/>
                  </a:solidFill>
                </a:rPr>
                <a:t>SFTP</a:t>
              </a:r>
              <a:endParaRPr lang="da-DK">
                <a:solidFill>
                  <a:schemeClr val="bg1"/>
                </a:solidFill>
              </a:endParaRPr>
            </a:p>
          </p:txBody>
        </p:sp>
      </p:grpSp>
      <p:sp>
        <p:nvSpPr>
          <p:cNvPr id="25" name="TextBox 24">
            <a:extLst>
              <a:ext uri="{FF2B5EF4-FFF2-40B4-BE49-F238E27FC236}">
                <a16:creationId xmlns:a16="http://schemas.microsoft.com/office/drawing/2014/main" id="{E88CFD0F-CE3E-CD7C-B696-85E213C90CB7}"/>
              </a:ext>
            </a:extLst>
          </p:cNvPr>
          <p:cNvSpPr txBox="1"/>
          <p:nvPr/>
        </p:nvSpPr>
        <p:spPr>
          <a:xfrm>
            <a:off x="546074" y="2009735"/>
            <a:ext cx="5648325" cy="2031325"/>
          </a:xfrm>
          <a:prstGeom prst="rect">
            <a:avLst/>
          </a:prstGeom>
          <a:noFill/>
        </p:spPr>
        <p:txBody>
          <a:bodyPr wrap="square" rtlCol="0">
            <a:spAutoFit/>
          </a:bodyPr>
          <a:lstStyle/>
          <a:p>
            <a:r>
              <a:rPr lang="en-US"/>
              <a:t>Data exchanged through files (CSV, XML, JSON, etc.), often via FTP/SFTP.</a:t>
            </a:r>
          </a:p>
          <a:p>
            <a:endParaRPr lang="en-US"/>
          </a:p>
          <a:p>
            <a:r>
              <a:rPr lang="en-US" i="1"/>
              <a:t>Example</a:t>
            </a:r>
            <a:r>
              <a:rPr lang="en-US"/>
              <a:t>: Nightly batch upload of purchase orders from the e-commerce site into FTP and from there to the ERP.</a:t>
            </a:r>
          </a:p>
          <a:p>
            <a:endParaRPr lang="da-DK"/>
          </a:p>
        </p:txBody>
      </p:sp>
    </p:spTree>
    <p:extLst>
      <p:ext uri="{BB962C8B-B14F-4D97-AF65-F5344CB8AC3E}">
        <p14:creationId xmlns:p14="http://schemas.microsoft.com/office/powerpoint/2010/main" val="371229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FB99B-02CB-A449-7DB5-C7E7CAF172EB}"/>
            </a:ext>
          </a:extLst>
        </p:cNvPr>
        <p:cNvGrpSpPr/>
        <p:nvPr/>
      </p:nvGrpSpPr>
      <p:grpSpPr>
        <a:xfrm>
          <a:off x="0" y="0"/>
          <a:ext cx="0" cy="0"/>
          <a:chOff x="0" y="0"/>
          <a:chExt cx="0" cy="0"/>
        </a:xfrm>
      </p:grpSpPr>
      <p:sp>
        <p:nvSpPr>
          <p:cNvPr id="13" name="Chart Placeholder 12">
            <a:extLst>
              <a:ext uri="{FF2B5EF4-FFF2-40B4-BE49-F238E27FC236}">
                <a16:creationId xmlns:a16="http://schemas.microsoft.com/office/drawing/2014/main" id="{AD2F7A32-3744-EF25-59CB-65BE622ACA25}"/>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5F3FF802-799B-72D1-D48E-0F79BB52A5DA}"/>
              </a:ext>
            </a:extLst>
          </p:cNvPr>
          <p:cNvSpPr>
            <a:spLocks noGrp="1"/>
          </p:cNvSpPr>
          <p:nvPr>
            <p:ph type="title"/>
          </p:nvPr>
        </p:nvSpPr>
        <p:spPr/>
        <p:txBody>
          <a:bodyPr/>
          <a:lstStyle/>
          <a:p>
            <a:r>
              <a:rPr lang="en-US"/>
              <a:t>Method: API-Based integration</a:t>
            </a:r>
            <a:endParaRPr lang="da-DK"/>
          </a:p>
        </p:txBody>
      </p:sp>
      <p:sp>
        <p:nvSpPr>
          <p:cNvPr id="11" name="Content Placeholder 10">
            <a:extLst>
              <a:ext uri="{FF2B5EF4-FFF2-40B4-BE49-F238E27FC236}">
                <a16:creationId xmlns:a16="http://schemas.microsoft.com/office/drawing/2014/main" id="{70967829-84FE-0482-BB11-21E8C28572E7}"/>
              </a:ext>
            </a:extLst>
          </p:cNvPr>
          <p:cNvSpPr>
            <a:spLocks noGrp="1"/>
          </p:cNvSpPr>
          <p:nvPr>
            <p:ph idx="1"/>
          </p:nvPr>
        </p:nvSpPr>
        <p:spPr>
          <a:xfrm>
            <a:off x="1151476" y="4364277"/>
            <a:ext cx="4602550" cy="4290502"/>
          </a:xfrm>
        </p:spPr>
        <p:txBody>
          <a:bodyPr/>
          <a:lstStyle/>
          <a:p>
            <a:endParaRPr lang="en-US"/>
          </a:p>
          <a:p>
            <a:endParaRPr lang="en-US"/>
          </a:p>
          <a:p>
            <a:r>
              <a:rPr lang="en-US"/>
              <a:t>Real-time, reliable, scalable.</a:t>
            </a:r>
          </a:p>
          <a:p>
            <a:endParaRPr lang="en-US"/>
          </a:p>
          <a:p>
            <a:endParaRPr lang="en-US"/>
          </a:p>
          <a:p>
            <a:r>
              <a:rPr lang="en-US"/>
              <a:t>Requires ERP to have robust APIs.</a:t>
            </a:r>
          </a:p>
        </p:txBody>
      </p:sp>
      <p:pic>
        <p:nvPicPr>
          <p:cNvPr id="42" name="Graphic 41" descr="Checkmark with solid fill">
            <a:extLst>
              <a:ext uri="{FF2B5EF4-FFF2-40B4-BE49-F238E27FC236}">
                <a16:creationId xmlns:a16="http://schemas.microsoft.com/office/drawing/2014/main" id="{CFE9787A-A078-231F-D631-C90C35B9E6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414" y="4764850"/>
            <a:ext cx="526062" cy="526062"/>
          </a:xfrm>
          <a:prstGeom prst="rect">
            <a:avLst/>
          </a:prstGeom>
        </p:spPr>
      </p:pic>
      <p:pic>
        <p:nvPicPr>
          <p:cNvPr id="44" name="Graphic 43" descr="Close with solid fill">
            <a:extLst>
              <a:ext uri="{FF2B5EF4-FFF2-40B4-BE49-F238E27FC236}">
                <a16:creationId xmlns:a16="http://schemas.microsoft.com/office/drawing/2014/main" id="{44C45EF6-2449-3BCC-22A7-B5D4F85A3D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414" y="5806531"/>
            <a:ext cx="526062" cy="526062"/>
          </a:xfrm>
          <a:prstGeom prst="rect">
            <a:avLst/>
          </a:prstGeom>
        </p:spPr>
      </p:pic>
      <p:sp>
        <p:nvSpPr>
          <p:cNvPr id="25" name="TextBox 24">
            <a:extLst>
              <a:ext uri="{FF2B5EF4-FFF2-40B4-BE49-F238E27FC236}">
                <a16:creationId xmlns:a16="http://schemas.microsoft.com/office/drawing/2014/main" id="{107C3BB6-45C1-6B63-BF99-839D2AF06F73}"/>
              </a:ext>
            </a:extLst>
          </p:cNvPr>
          <p:cNvSpPr txBox="1"/>
          <p:nvPr/>
        </p:nvSpPr>
        <p:spPr>
          <a:xfrm>
            <a:off x="546074" y="2009735"/>
            <a:ext cx="5648325" cy="2308324"/>
          </a:xfrm>
          <a:prstGeom prst="rect">
            <a:avLst/>
          </a:prstGeom>
          <a:noFill/>
        </p:spPr>
        <p:txBody>
          <a:bodyPr wrap="square" rtlCol="0">
            <a:spAutoFit/>
          </a:bodyPr>
          <a:lstStyle/>
          <a:p>
            <a:r>
              <a:rPr lang="en-US"/>
              <a:t>APIs (Application Programming Interfaces) exposed by ERP or third-party systems.</a:t>
            </a:r>
          </a:p>
          <a:p>
            <a:r>
              <a:rPr lang="en-US"/>
              <a:t>REST or SOAP APIs are common, well-known and easy to integrate to by most systems.</a:t>
            </a:r>
          </a:p>
          <a:p>
            <a:endParaRPr lang="en-US"/>
          </a:p>
          <a:p>
            <a:r>
              <a:rPr lang="en-US" i="1"/>
              <a:t>Example</a:t>
            </a:r>
            <a:r>
              <a:rPr lang="en-US"/>
              <a:t>: ERP provides an API to pull inventory levels, which your e-commerce site queries live.</a:t>
            </a:r>
            <a:endParaRPr lang="da-DK"/>
          </a:p>
        </p:txBody>
      </p:sp>
      <p:sp>
        <p:nvSpPr>
          <p:cNvPr id="3" name="Oval 2">
            <a:extLst>
              <a:ext uri="{FF2B5EF4-FFF2-40B4-BE49-F238E27FC236}">
                <a16:creationId xmlns:a16="http://schemas.microsoft.com/office/drawing/2014/main" id="{0950D64C-4470-7A09-AEFA-F39194F5965F}"/>
              </a:ext>
            </a:extLst>
          </p:cNvPr>
          <p:cNvSpPr/>
          <p:nvPr/>
        </p:nvSpPr>
        <p:spPr>
          <a:xfrm>
            <a:off x="8690040" y="3809213"/>
            <a:ext cx="826848" cy="82684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API</a:t>
            </a:r>
            <a:endParaRPr lang="da-DK"/>
          </a:p>
        </p:txBody>
      </p:sp>
      <p:pic>
        <p:nvPicPr>
          <p:cNvPr id="7" name="Graphic 6" descr="Shopping bag outline">
            <a:extLst>
              <a:ext uri="{FF2B5EF4-FFF2-40B4-BE49-F238E27FC236}">
                <a16:creationId xmlns:a16="http://schemas.microsoft.com/office/drawing/2014/main" id="{BCE61EE5-0C10-8E93-4EE7-5F5878AC96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7343" y="3503880"/>
            <a:ext cx="1260961" cy="1260961"/>
          </a:xfrm>
          <a:prstGeom prst="rect">
            <a:avLst/>
          </a:prstGeom>
        </p:spPr>
      </p:pic>
      <p:sp>
        <p:nvSpPr>
          <p:cNvPr id="9" name="TextBox 8">
            <a:extLst>
              <a:ext uri="{FF2B5EF4-FFF2-40B4-BE49-F238E27FC236}">
                <a16:creationId xmlns:a16="http://schemas.microsoft.com/office/drawing/2014/main" id="{0A7A376B-0CD1-DABF-D3EF-D1A45508A9E2}"/>
              </a:ext>
            </a:extLst>
          </p:cNvPr>
          <p:cNvSpPr txBox="1"/>
          <p:nvPr/>
        </p:nvSpPr>
        <p:spPr>
          <a:xfrm>
            <a:off x="9949718" y="4764841"/>
            <a:ext cx="1429263" cy="369332"/>
          </a:xfrm>
          <a:prstGeom prst="rect">
            <a:avLst/>
          </a:prstGeom>
          <a:noFill/>
        </p:spPr>
        <p:txBody>
          <a:bodyPr wrap="square" rtlCol="0">
            <a:spAutoFit/>
          </a:bodyPr>
          <a:lstStyle/>
          <a:p>
            <a:pPr algn="ctr"/>
            <a:r>
              <a:rPr lang="en-US" err="1"/>
              <a:t>webshop</a:t>
            </a:r>
            <a:endParaRPr lang="da-DK"/>
          </a:p>
        </p:txBody>
      </p:sp>
      <p:sp>
        <p:nvSpPr>
          <p:cNvPr id="15" name="TextBox 14">
            <a:extLst>
              <a:ext uri="{FF2B5EF4-FFF2-40B4-BE49-F238E27FC236}">
                <a16:creationId xmlns:a16="http://schemas.microsoft.com/office/drawing/2014/main" id="{DE020713-FFD0-D51D-9F8C-1E2AA0D1D7C9}"/>
              </a:ext>
            </a:extLst>
          </p:cNvPr>
          <p:cNvSpPr txBox="1"/>
          <p:nvPr/>
        </p:nvSpPr>
        <p:spPr>
          <a:xfrm>
            <a:off x="6867525" y="4764841"/>
            <a:ext cx="981076" cy="369332"/>
          </a:xfrm>
          <a:prstGeom prst="rect">
            <a:avLst/>
          </a:prstGeom>
          <a:noFill/>
        </p:spPr>
        <p:txBody>
          <a:bodyPr wrap="square" rtlCol="0">
            <a:spAutoFit/>
          </a:bodyPr>
          <a:lstStyle/>
          <a:p>
            <a:pPr algn="ctr"/>
            <a:r>
              <a:rPr lang="en-US"/>
              <a:t>ERP</a:t>
            </a:r>
            <a:endParaRPr lang="da-DK"/>
          </a:p>
        </p:txBody>
      </p:sp>
      <p:pic>
        <p:nvPicPr>
          <p:cNvPr id="21" name="Graphic 20" descr="Single gear with solid fill">
            <a:extLst>
              <a:ext uri="{FF2B5EF4-FFF2-40B4-BE49-F238E27FC236}">
                <a16:creationId xmlns:a16="http://schemas.microsoft.com/office/drawing/2014/main" id="{4187C5CB-2502-4341-272D-A620D3AAA7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0288" y="3536108"/>
            <a:ext cx="1395164" cy="1395164"/>
          </a:xfrm>
          <a:prstGeom prst="rect">
            <a:avLst/>
          </a:prstGeom>
        </p:spPr>
      </p:pic>
      <p:cxnSp>
        <p:nvCxnSpPr>
          <p:cNvPr id="24" name="Straight Arrow Connector 23">
            <a:extLst>
              <a:ext uri="{FF2B5EF4-FFF2-40B4-BE49-F238E27FC236}">
                <a16:creationId xmlns:a16="http://schemas.microsoft.com/office/drawing/2014/main" id="{F50D72E1-8008-70AD-B409-493CCA9CB429}"/>
              </a:ext>
            </a:extLst>
          </p:cNvPr>
          <p:cNvCxnSpPr/>
          <p:nvPr/>
        </p:nvCxnSpPr>
        <p:spPr>
          <a:xfrm>
            <a:off x="8035452" y="4214772"/>
            <a:ext cx="346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8268DC3-F537-5FF8-1F35-C54895E06E00}"/>
              </a:ext>
            </a:extLst>
          </p:cNvPr>
          <p:cNvCxnSpPr/>
          <p:nvPr/>
        </p:nvCxnSpPr>
        <p:spPr>
          <a:xfrm>
            <a:off x="9779576" y="4214772"/>
            <a:ext cx="346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70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DBB4-3373-0939-1DC3-471FE7E86884}"/>
            </a:ext>
          </a:extLst>
        </p:cNvPr>
        <p:cNvGrpSpPr/>
        <p:nvPr/>
      </p:nvGrpSpPr>
      <p:grpSpPr>
        <a:xfrm>
          <a:off x="0" y="0"/>
          <a:ext cx="0" cy="0"/>
          <a:chOff x="0" y="0"/>
          <a:chExt cx="0" cy="0"/>
        </a:xfrm>
      </p:grpSpPr>
      <p:sp>
        <p:nvSpPr>
          <p:cNvPr id="13" name="Chart Placeholder 12">
            <a:extLst>
              <a:ext uri="{FF2B5EF4-FFF2-40B4-BE49-F238E27FC236}">
                <a16:creationId xmlns:a16="http://schemas.microsoft.com/office/drawing/2014/main" id="{A17DDC0C-D761-1F73-4E78-4013B77AAF16}"/>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B9A71D44-7F3D-C1A6-A5B9-16CC0C985CC2}"/>
              </a:ext>
            </a:extLst>
          </p:cNvPr>
          <p:cNvSpPr>
            <a:spLocks noGrp="1"/>
          </p:cNvSpPr>
          <p:nvPr>
            <p:ph type="title"/>
          </p:nvPr>
        </p:nvSpPr>
        <p:spPr/>
        <p:txBody>
          <a:bodyPr/>
          <a:lstStyle/>
          <a:p>
            <a:r>
              <a:rPr lang="en-US"/>
              <a:t>Method: EDI (Electronic Data Interchange) </a:t>
            </a:r>
            <a:endParaRPr lang="da-DK"/>
          </a:p>
        </p:txBody>
      </p:sp>
      <p:sp>
        <p:nvSpPr>
          <p:cNvPr id="11" name="Content Placeholder 10">
            <a:extLst>
              <a:ext uri="{FF2B5EF4-FFF2-40B4-BE49-F238E27FC236}">
                <a16:creationId xmlns:a16="http://schemas.microsoft.com/office/drawing/2014/main" id="{249EA71C-D8A1-D71C-F387-E36909AE2D8C}"/>
              </a:ext>
            </a:extLst>
          </p:cNvPr>
          <p:cNvSpPr>
            <a:spLocks noGrp="1"/>
          </p:cNvSpPr>
          <p:nvPr>
            <p:ph idx="1"/>
          </p:nvPr>
        </p:nvSpPr>
        <p:spPr>
          <a:xfrm>
            <a:off x="1151476" y="3297477"/>
            <a:ext cx="4602550" cy="3198573"/>
          </a:xfrm>
        </p:spPr>
        <p:txBody>
          <a:bodyPr/>
          <a:lstStyle/>
          <a:p>
            <a:endParaRPr lang="en-US"/>
          </a:p>
          <a:p>
            <a:endParaRPr lang="en-US"/>
          </a:p>
          <a:p>
            <a:r>
              <a:rPr lang="en-US"/>
              <a:t>Industry standard for B2B and governmental invoicing.</a:t>
            </a:r>
          </a:p>
          <a:p>
            <a:endParaRPr lang="en-US"/>
          </a:p>
          <a:p>
            <a:endParaRPr lang="en-US"/>
          </a:p>
          <a:p>
            <a:r>
              <a:rPr lang="en-US"/>
              <a:t>Less flexible, can be costly to maintain and implement.</a:t>
            </a:r>
          </a:p>
        </p:txBody>
      </p:sp>
      <p:pic>
        <p:nvPicPr>
          <p:cNvPr id="42" name="Graphic 41" descr="Checkmark with solid fill">
            <a:extLst>
              <a:ext uri="{FF2B5EF4-FFF2-40B4-BE49-F238E27FC236}">
                <a16:creationId xmlns:a16="http://schemas.microsoft.com/office/drawing/2014/main" id="{483CFE93-050B-F743-9F92-546E090E0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414" y="3884317"/>
            <a:ext cx="526062" cy="526062"/>
          </a:xfrm>
          <a:prstGeom prst="rect">
            <a:avLst/>
          </a:prstGeom>
        </p:spPr>
      </p:pic>
      <p:pic>
        <p:nvPicPr>
          <p:cNvPr id="44" name="Graphic 43" descr="Close with solid fill">
            <a:extLst>
              <a:ext uri="{FF2B5EF4-FFF2-40B4-BE49-F238E27FC236}">
                <a16:creationId xmlns:a16="http://schemas.microsoft.com/office/drawing/2014/main" id="{D9601CEA-1A44-5267-63C0-6EC86270F2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414" y="5036072"/>
            <a:ext cx="526062" cy="526062"/>
          </a:xfrm>
          <a:prstGeom prst="rect">
            <a:avLst/>
          </a:prstGeom>
        </p:spPr>
      </p:pic>
      <p:sp>
        <p:nvSpPr>
          <p:cNvPr id="25" name="TextBox 24">
            <a:extLst>
              <a:ext uri="{FF2B5EF4-FFF2-40B4-BE49-F238E27FC236}">
                <a16:creationId xmlns:a16="http://schemas.microsoft.com/office/drawing/2014/main" id="{E5FF153D-AEFC-32F3-73FF-AE91D4286A43}"/>
              </a:ext>
            </a:extLst>
          </p:cNvPr>
          <p:cNvSpPr txBox="1"/>
          <p:nvPr/>
        </p:nvSpPr>
        <p:spPr>
          <a:xfrm>
            <a:off x="546074" y="2009735"/>
            <a:ext cx="5648325" cy="923330"/>
          </a:xfrm>
          <a:prstGeom prst="rect">
            <a:avLst/>
          </a:prstGeom>
          <a:noFill/>
        </p:spPr>
        <p:txBody>
          <a:bodyPr wrap="square" rtlCol="0">
            <a:spAutoFit/>
          </a:bodyPr>
          <a:lstStyle/>
          <a:p>
            <a:r>
              <a:rPr lang="en-US"/>
              <a:t>Standardized format for exchanging business documents (invoices, POs, shipping notices).</a:t>
            </a:r>
          </a:p>
          <a:p>
            <a:r>
              <a:rPr lang="en-US"/>
              <a:t>Widely used in supply chain, logistics, retail.</a:t>
            </a:r>
            <a:endParaRPr lang="da-DK"/>
          </a:p>
        </p:txBody>
      </p:sp>
      <p:grpSp>
        <p:nvGrpSpPr>
          <p:cNvPr id="33" name="Group 32">
            <a:extLst>
              <a:ext uri="{FF2B5EF4-FFF2-40B4-BE49-F238E27FC236}">
                <a16:creationId xmlns:a16="http://schemas.microsoft.com/office/drawing/2014/main" id="{F820FFAF-02D0-820D-BA09-67D16D6CE4AB}"/>
              </a:ext>
            </a:extLst>
          </p:cNvPr>
          <p:cNvGrpSpPr/>
          <p:nvPr/>
        </p:nvGrpSpPr>
        <p:grpSpPr>
          <a:xfrm>
            <a:off x="7964498" y="2966161"/>
            <a:ext cx="894769" cy="925678"/>
            <a:chOff x="7901212" y="3084781"/>
            <a:chExt cx="894769" cy="925678"/>
          </a:xfrm>
        </p:grpSpPr>
        <p:pic>
          <p:nvPicPr>
            <p:cNvPr id="17" name="Graphic 16" descr="Document outline">
              <a:extLst>
                <a:ext uri="{FF2B5EF4-FFF2-40B4-BE49-F238E27FC236}">
                  <a16:creationId xmlns:a16="http://schemas.microsoft.com/office/drawing/2014/main" id="{03384BC2-6474-68A5-6BF0-242FC530EA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5130" y="3084781"/>
              <a:ext cx="777395" cy="777395"/>
            </a:xfrm>
            <a:prstGeom prst="rect">
              <a:avLst/>
            </a:prstGeom>
          </p:spPr>
        </p:pic>
        <p:sp>
          <p:nvSpPr>
            <p:cNvPr id="22" name="TextBox 21">
              <a:extLst>
                <a:ext uri="{FF2B5EF4-FFF2-40B4-BE49-F238E27FC236}">
                  <a16:creationId xmlns:a16="http://schemas.microsoft.com/office/drawing/2014/main" id="{04D2B315-EBA0-5363-3CAF-56B8C60606D2}"/>
                </a:ext>
              </a:extLst>
            </p:cNvPr>
            <p:cNvSpPr txBox="1"/>
            <p:nvPr/>
          </p:nvSpPr>
          <p:spPr>
            <a:xfrm>
              <a:off x="7901212" y="3810404"/>
              <a:ext cx="894769" cy="200055"/>
            </a:xfrm>
            <a:prstGeom prst="rect">
              <a:avLst/>
            </a:prstGeom>
            <a:noFill/>
          </p:spPr>
          <p:txBody>
            <a:bodyPr wrap="square" rtlCol="0">
              <a:spAutoFit/>
            </a:bodyPr>
            <a:lstStyle/>
            <a:p>
              <a:pPr algn="ctr"/>
              <a:r>
                <a:rPr lang="en-US" sz="700"/>
                <a:t>Purchase order</a:t>
              </a:r>
              <a:endParaRPr lang="da-DK" sz="700"/>
            </a:p>
          </p:txBody>
        </p:sp>
      </p:grpSp>
      <p:grpSp>
        <p:nvGrpSpPr>
          <p:cNvPr id="32" name="Group 31">
            <a:extLst>
              <a:ext uri="{FF2B5EF4-FFF2-40B4-BE49-F238E27FC236}">
                <a16:creationId xmlns:a16="http://schemas.microsoft.com/office/drawing/2014/main" id="{0653E5BA-2176-2CF1-ED2B-2AABAAF15EF4}"/>
              </a:ext>
            </a:extLst>
          </p:cNvPr>
          <p:cNvGrpSpPr/>
          <p:nvPr/>
        </p:nvGrpSpPr>
        <p:grpSpPr>
          <a:xfrm>
            <a:off x="9282497" y="4220296"/>
            <a:ext cx="777395" cy="926877"/>
            <a:chOff x="8924144" y="4180664"/>
            <a:chExt cx="777395" cy="926877"/>
          </a:xfrm>
        </p:grpSpPr>
        <p:pic>
          <p:nvPicPr>
            <p:cNvPr id="18" name="Graphic 17" descr="Document outline">
              <a:extLst>
                <a:ext uri="{FF2B5EF4-FFF2-40B4-BE49-F238E27FC236}">
                  <a16:creationId xmlns:a16="http://schemas.microsoft.com/office/drawing/2014/main" id="{DC508408-32D2-BBDE-4CA6-6A6AFEFFA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4144" y="4180664"/>
              <a:ext cx="777395" cy="777395"/>
            </a:xfrm>
            <a:prstGeom prst="rect">
              <a:avLst/>
            </a:prstGeom>
          </p:spPr>
        </p:pic>
        <p:sp>
          <p:nvSpPr>
            <p:cNvPr id="20" name="TextBox 19">
              <a:extLst>
                <a:ext uri="{FF2B5EF4-FFF2-40B4-BE49-F238E27FC236}">
                  <a16:creationId xmlns:a16="http://schemas.microsoft.com/office/drawing/2014/main" id="{46B9B2C3-4C15-899E-BC8B-6DF876334657}"/>
                </a:ext>
              </a:extLst>
            </p:cNvPr>
            <p:cNvSpPr txBox="1"/>
            <p:nvPr/>
          </p:nvSpPr>
          <p:spPr>
            <a:xfrm>
              <a:off x="9067337" y="4189370"/>
              <a:ext cx="466725" cy="276999"/>
            </a:xfrm>
            <a:prstGeom prst="rect">
              <a:avLst/>
            </a:prstGeom>
            <a:noFill/>
          </p:spPr>
          <p:txBody>
            <a:bodyPr wrap="square" rtlCol="0">
              <a:spAutoFit/>
            </a:bodyPr>
            <a:lstStyle/>
            <a:p>
              <a:r>
                <a:rPr lang="en-US" sz="1200"/>
                <a:t>$</a:t>
              </a:r>
              <a:endParaRPr lang="da-DK" sz="1200"/>
            </a:p>
          </p:txBody>
        </p:sp>
        <p:sp>
          <p:nvSpPr>
            <p:cNvPr id="23" name="TextBox 22">
              <a:extLst>
                <a:ext uri="{FF2B5EF4-FFF2-40B4-BE49-F238E27FC236}">
                  <a16:creationId xmlns:a16="http://schemas.microsoft.com/office/drawing/2014/main" id="{153C5778-58A3-5257-84EE-6A70AD88F504}"/>
                </a:ext>
              </a:extLst>
            </p:cNvPr>
            <p:cNvSpPr txBox="1"/>
            <p:nvPr/>
          </p:nvSpPr>
          <p:spPr>
            <a:xfrm>
              <a:off x="8981469" y="4907486"/>
              <a:ext cx="599259" cy="200055"/>
            </a:xfrm>
            <a:prstGeom prst="rect">
              <a:avLst/>
            </a:prstGeom>
            <a:noFill/>
          </p:spPr>
          <p:txBody>
            <a:bodyPr wrap="square" rtlCol="0">
              <a:spAutoFit/>
            </a:bodyPr>
            <a:lstStyle/>
            <a:p>
              <a:pPr algn="ctr"/>
              <a:r>
                <a:rPr lang="en-US" sz="700"/>
                <a:t>Invoice</a:t>
              </a:r>
              <a:endParaRPr lang="da-DK" sz="700"/>
            </a:p>
          </p:txBody>
        </p:sp>
      </p:grpSp>
      <p:grpSp>
        <p:nvGrpSpPr>
          <p:cNvPr id="35" name="Group 34">
            <a:extLst>
              <a:ext uri="{FF2B5EF4-FFF2-40B4-BE49-F238E27FC236}">
                <a16:creationId xmlns:a16="http://schemas.microsoft.com/office/drawing/2014/main" id="{83C68C06-0FD2-C99A-7C04-20BC8B2C2D18}"/>
              </a:ext>
            </a:extLst>
          </p:cNvPr>
          <p:cNvGrpSpPr/>
          <p:nvPr/>
        </p:nvGrpSpPr>
        <p:grpSpPr>
          <a:xfrm>
            <a:off x="6568264" y="3351677"/>
            <a:ext cx="1375175" cy="1626521"/>
            <a:chOff x="6504978" y="3470297"/>
            <a:chExt cx="1375175" cy="1626521"/>
          </a:xfrm>
        </p:grpSpPr>
        <p:pic>
          <p:nvPicPr>
            <p:cNvPr id="5" name="Graphic 4" descr="Server with solid fill">
              <a:extLst>
                <a:ext uri="{FF2B5EF4-FFF2-40B4-BE49-F238E27FC236}">
                  <a16:creationId xmlns:a16="http://schemas.microsoft.com/office/drawing/2014/main" id="{C94F4C74-406D-E9F2-1076-44622F9383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4978" y="3470297"/>
              <a:ext cx="1283730" cy="1283730"/>
            </a:xfrm>
            <a:prstGeom prst="rect">
              <a:avLst/>
            </a:prstGeom>
          </p:spPr>
        </p:pic>
        <p:sp>
          <p:nvSpPr>
            <p:cNvPr id="27" name="TextBox 26">
              <a:extLst>
                <a:ext uri="{FF2B5EF4-FFF2-40B4-BE49-F238E27FC236}">
                  <a16:creationId xmlns:a16="http://schemas.microsoft.com/office/drawing/2014/main" id="{A566628A-3347-8865-6517-C90213F95A3A}"/>
                </a:ext>
              </a:extLst>
            </p:cNvPr>
            <p:cNvSpPr txBox="1"/>
            <p:nvPr/>
          </p:nvSpPr>
          <p:spPr>
            <a:xfrm>
              <a:off x="6576116" y="4696708"/>
              <a:ext cx="1304037" cy="400110"/>
            </a:xfrm>
            <a:prstGeom prst="rect">
              <a:avLst/>
            </a:prstGeom>
            <a:noFill/>
          </p:spPr>
          <p:txBody>
            <a:bodyPr wrap="square" rtlCol="0">
              <a:spAutoFit/>
            </a:bodyPr>
            <a:lstStyle/>
            <a:p>
              <a:r>
                <a:rPr lang="en-US" sz="1000"/>
                <a:t>Buyer´s </a:t>
              </a:r>
              <a:br>
                <a:rPr lang="en-US" sz="1000"/>
              </a:br>
              <a:r>
                <a:rPr lang="en-US" sz="1000"/>
                <a:t>internal system</a:t>
              </a:r>
              <a:endParaRPr lang="da-DK" sz="1000"/>
            </a:p>
          </p:txBody>
        </p:sp>
      </p:grpSp>
      <p:cxnSp>
        <p:nvCxnSpPr>
          <p:cNvPr id="30" name="Straight Arrow Connector 29">
            <a:extLst>
              <a:ext uri="{FF2B5EF4-FFF2-40B4-BE49-F238E27FC236}">
                <a16:creationId xmlns:a16="http://schemas.microsoft.com/office/drawing/2014/main" id="{4D949D52-DF97-9CF0-A1B3-7E9A77E3BA9B}"/>
              </a:ext>
            </a:extLst>
          </p:cNvPr>
          <p:cNvCxnSpPr/>
          <p:nvPr/>
        </p:nvCxnSpPr>
        <p:spPr>
          <a:xfrm>
            <a:off x="7920563" y="4014014"/>
            <a:ext cx="237003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ADDFF085-8704-8E78-DCF0-0993B5466638}"/>
              </a:ext>
            </a:extLst>
          </p:cNvPr>
          <p:cNvGrpSpPr/>
          <p:nvPr/>
        </p:nvGrpSpPr>
        <p:grpSpPr>
          <a:xfrm>
            <a:off x="10400518" y="3351677"/>
            <a:ext cx="1400180" cy="1626521"/>
            <a:chOff x="10337232" y="3470297"/>
            <a:chExt cx="1400180" cy="1626521"/>
          </a:xfrm>
        </p:grpSpPr>
        <p:sp>
          <p:nvSpPr>
            <p:cNvPr id="28" name="TextBox 27">
              <a:extLst>
                <a:ext uri="{FF2B5EF4-FFF2-40B4-BE49-F238E27FC236}">
                  <a16:creationId xmlns:a16="http://schemas.microsoft.com/office/drawing/2014/main" id="{3E2A94BC-F8FA-08A8-1F48-85684D890614}"/>
                </a:ext>
              </a:extLst>
            </p:cNvPr>
            <p:cNvSpPr txBox="1"/>
            <p:nvPr/>
          </p:nvSpPr>
          <p:spPr>
            <a:xfrm>
              <a:off x="10433375" y="4696708"/>
              <a:ext cx="1304037" cy="400110"/>
            </a:xfrm>
            <a:prstGeom prst="rect">
              <a:avLst/>
            </a:prstGeom>
            <a:noFill/>
          </p:spPr>
          <p:txBody>
            <a:bodyPr wrap="square" rtlCol="0">
              <a:spAutoFit/>
            </a:bodyPr>
            <a:lstStyle/>
            <a:p>
              <a:r>
                <a:rPr lang="en-US" sz="1000"/>
                <a:t>Supplier´s internal system</a:t>
              </a:r>
              <a:endParaRPr lang="da-DK" sz="1000"/>
            </a:p>
          </p:txBody>
        </p:sp>
        <p:pic>
          <p:nvPicPr>
            <p:cNvPr id="31" name="Graphic 30" descr="Server with solid fill">
              <a:extLst>
                <a:ext uri="{FF2B5EF4-FFF2-40B4-BE49-F238E27FC236}">
                  <a16:creationId xmlns:a16="http://schemas.microsoft.com/office/drawing/2014/main" id="{971D633C-519C-A17C-95B4-52747D6C3C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7232" y="3470297"/>
              <a:ext cx="1283730" cy="1283730"/>
            </a:xfrm>
            <a:prstGeom prst="rect">
              <a:avLst/>
            </a:prstGeom>
          </p:spPr>
        </p:pic>
      </p:grpSp>
    </p:spTree>
    <p:extLst>
      <p:ext uri="{BB962C8B-B14F-4D97-AF65-F5344CB8AC3E}">
        <p14:creationId xmlns:p14="http://schemas.microsoft.com/office/powerpoint/2010/main" val="281072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4790-5B04-FACB-07F6-EF9D2FEDA96D}"/>
            </a:ext>
          </a:extLst>
        </p:cNvPr>
        <p:cNvGrpSpPr/>
        <p:nvPr/>
      </p:nvGrpSpPr>
      <p:grpSpPr>
        <a:xfrm>
          <a:off x="0" y="0"/>
          <a:ext cx="0" cy="0"/>
          <a:chOff x="0" y="0"/>
          <a:chExt cx="0" cy="0"/>
        </a:xfrm>
      </p:grpSpPr>
      <p:sp>
        <p:nvSpPr>
          <p:cNvPr id="13" name="Chart Placeholder 12">
            <a:extLst>
              <a:ext uri="{FF2B5EF4-FFF2-40B4-BE49-F238E27FC236}">
                <a16:creationId xmlns:a16="http://schemas.microsoft.com/office/drawing/2014/main" id="{3754C845-D202-BBE4-A492-D9D65492B155}"/>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FBB3A659-D8B9-B808-08C2-ED65CE800A41}"/>
              </a:ext>
            </a:extLst>
          </p:cNvPr>
          <p:cNvSpPr>
            <a:spLocks noGrp="1"/>
          </p:cNvSpPr>
          <p:nvPr>
            <p:ph type="title"/>
          </p:nvPr>
        </p:nvSpPr>
        <p:spPr/>
        <p:txBody>
          <a:bodyPr/>
          <a:lstStyle/>
          <a:p>
            <a:r>
              <a:rPr lang="en-US" dirty="0"/>
              <a:t>Custom integrations</a:t>
            </a:r>
            <a:endParaRPr lang="da-DK" dirty="0"/>
          </a:p>
        </p:txBody>
      </p:sp>
      <p:sp>
        <p:nvSpPr>
          <p:cNvPr id="11" name="Content Placeholder 10">
            <a:extLst>
              <a:ext uri="{FF2B5EF4-FFF2-40B4-BE49-F238E27FC236}">
                <a16:creationId xmlns:a16="http://schemas.microsoft.com/office/drawing/2014/main" id="{16C5CBC3-89EC-23FD-D660-7A9F5B34C8A0}"/>
              </a:ext>
            </a:extLst>
          </p:cNvPr>
          <p:cNvSpPr>
            <a:spLocks noGrp="1"/>
          </p:cNvSpPr>
          <p:nvPr>
            <p:ph idx="1"/>
          </p:nvPr>
        </p:nvSpPr>
        <p:spPr>
          <a:xfrm>
            <a:off x="1151475" y="3297477"/>
            <a:ext cx="4774455" cy="3198573"/>
          </a:xfrm>
        </p:spPr>
        <p:txBody>
          <a:bodyPr/>
          <a:lstStyle/>
          <a:p>
            <a:endParaRPr lang="en-US"/>
          </a:p>
          <a:p>
            <a:endParaRPr lang="en-US"/>
          </a:p>
          <a:p>
            <a:r>
              <a:rPr lang="en-US"/>
              <a:t>Tailored exactly to your workflows.</a:t>
            </a:r>
          </a:p>
          <a:p>
            <a:endParaRPr lang="en-US"/>
          </a:p>
          <a:p>
            <a:endParaRPr lang="en-US"/>
          </a:p>
          <a:p>
            <a:r>
              <a:rPr lang="en-US"/>
              <a:t>High development &amp; maintenance cost and effort.</a:t>
            </a:r>
          </a:p>
        </p:txBody>
      </p:sp>
      <p:pic>
        <p:nvPicPr>
          <p:cNvPr id="42" name="Graphic 41" descr="Checkmark with solid fill">
            <a:extLst>
              <a:ext uri="{FF2B5EF4-FFF2-40B4-BE49-F238E27FC236}">
                <a16:creationId xmlns:a16="http://schemas.microsoft.com/office/drawing/2014/main" id="{9A8E28A4-96DF-1560-2531-FF458C2D5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414" y="3698050"/>
            <a:ext cx="526062" cy="526062"/>
          </a:xfrm>
          <a:prstGeom prst="rect">
            <a:avLst/>
          </a:prstGeom>
        </p:spPr>
      </p:pic>
      <p:pic>
        <p:nvPicPr>
          <p:cNvPr id="44" name="Graphic 43" descr="Close with solid fill">
            <a:extLst>
              <a:ext uri="{FF2B5EF4-FFF2-40B4-BE49-F238E27FC236}">
                <a16:creationId xmlns:a16="http://schemas.microsoft.com/office/drawing/2014/main" id="{D00D8484-DA8F-8C06-E0DE-2E479A1CC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414" y="4739731"/>
            <a:ext cx="526062" cy="526062"/>
          </a:xfrm>
          <a:prstGeom prst="rect">
            <a:avLst/>
          </a:prstGeom>
        </p:spPr>
      </p:pic>
      <p:sp>
        <p:nvSpPr>
          <p:cNvPr id="25" name="TextBox 24">
            <a:extLst>
              <a:ext uri="{FF2B5EF4-FFF2-40B4-BE49-F238E27FC236}">
                <a16:creationId xmlns:a16="http://schemas.microsoft.com/office/drawing/2014/main" id="{F9D43172-5AE9-C15B-B197-4AB1CDFC9846}"/>
              </a:ext>
            </a:extLst>
          </p:cNvPr>
          <p:cNvSpPr txBox="1"/>
          <p:nvPr/>
        </p:nvSpPr>
        <p:spPr>
          <a:xfrm>
            <a:off x="546074" y="2009735"/>
            <a:ext cx="5648325" cy="923330"/>
          </a:xfrm>
          <a:prstGeom prst="rect">
            <a:avLst/>
          </a:prstGeom>
          <a:noFill/>
        </p:spPr>
        <p:txBody>
          <a:bodyPr wrap="square" rtlCol="0">
            <a:spAutoFit/>
          </a:bodyPr>
          <a:lstStyle/>
          <a:p>
            <a:r>
              <a:rPr lang="en-US"/>
              <a:t>Built specifically for your business needs using custom scripts, data from multiple tables, connectors, or middleware</a:t>
            </a:r>
            <a:r>
              <a:rPr lang="da-DK"/>
              <a:t>.</a:t>
            </a:r>
            <a:endParaRPr lang="en-US"/>
          </a:p>
        </p:txBody>
      </p:sp>
      <p:pic>
        <p:nvPicPr>
          <p:cNvPr id="8" name="Graphic 7" descr="Database with solid fill">
            <a:extLst>
              <a:ext uri="{FF2B5EF4-FFF2-40B4-BE49-F238E27FC236}">
                <a16:creationId xmlns:a16="http://schemas.microsoft.com/office/drawing/2014/main" id="{97911A20-8F66-7250-8553-6151832E04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1665" y="3046681"/>
            <a:ext cx="914400" cy="914400"/>
          </a:xfrm>
          <a:prstGeom prst="rect">
            <a:avLst/>
          </a:prstGeom>
        </p:spPr>
      </p:pic>
      <p:sp>
        <p:nvSpPr>
          <p:cNvPr id="24" name="TextBox 23">
            <a:extLst>
              <a:ext uri="{FF2B5EF4-FFF2-40B4-BE49-F238E27FC236}">
                <a16:creationId xmlns:a16="http://schemas.microsoft.com/office/drawing/2014/main" id="{A63CBE67-6B17-4898-03CF-5638CC0F50BF}"/>
              </a:ext>
            </a:extLst>
          </p:cNvPr>
          <p:cNvSpPr txBox="1"/>
          <p:nvPr/>
        </p:nvSpPr>
        <p:spPr>
          <a:xfrm>
            <a:off x="7079504" y="3940452"/>
            <a:ext cx="775324" cy="369332"/>
          </a:xfrm>
          <a:prstGeom prst="rect">
            <a:avLst/>
          </a:prstGeom>
          <a:noFill/>
        </p:spPr>
        <p:txBody>
          <a:bodyPr wrap="square" rtlCol="0">
            <a:spAutoFit/>
          </a:bodyPr>
          <a:lstStyle/>
          <a:p>
            <a:pPr algn="ctr"/>
            <a:r>
              <a:rPr lang="en-US"/>
              <a:t>SQL</a:t>
            </a:r>
            <a:endParaRPr lang="da-DK"/>
          </a:p>
        </p:txBody>
      </p:sp>
      <p:sp>
        <p:nvSpPr>
          <p:cNvPr id="26" name="TextBox 25">
            <a:extLst>
              <a:ext uri="{FF2B5EF4-FFF2-40B4-BE49-F238E27FC236}">
                <a16:creationId xmlns:a16="http://schemas.microsoft.com/office/drawing/2014/main" id="{31127968-D275-F83B-3D3C-72C4569800E8}"/>
              </a:ext>
            </a:extLst>
          </p:cNvPr>
          <p:cNvSpPr txBox="1"/>
          <p:nvPr/>
        </p:nvSpPr>
        <p:spPr>
          <a:xfrm>
            <a:off x="10272410" y="3943880"/>
            <a:ext cx="802178" cy="369332"/>
          </a:xfrm>
          <a:prstGeom prst="rect">
            <a:avLst/>
          </a:prstGeom>
          <a:noFill/>
        </p:spPr>
        <p:txBody>
          <a:bodyPr wrap="square" rtlCol="0">
            <a:spAutoFit/>
          </a:bodyPr>
          <a:lstStyle/>
          <a:p>
            <a:pPr algn="ctr"/>
            <a:r>
              <a:rPr lang="en-US"/>
              <a:t>ERP</a:t>
            </a:r>
            <a:endParaRPr lang="da-DK"/>
          </a:p>
        </p:txBody>
      </p:sp>
      <p:sp>
        <p:nvSpPr>
          <p:cNvPr id="29" name="TextBox 28">
            <a:extLst>
              <a:ext uri="{FF2B5EF4-FFF2-40B4-BE49-F238E27FC236}">
                <a16:creationId xmlns:a16="http://schemas.microsoft.com/office/drawing/2014/main" id="{5D420FD6-B06F-FC72-9B2D-3D06F13013CB}"/>
              </a:ext>
            </a:extLst>
          </p:cNvPr>
          <p:cNvSpPr txBox="1"/>
          <p:nvPr/>
        </p:nvSpPr>
        <p:spPr>
          <a:xfrm>
            <a:off x="7158590" y="4444015"/>
            <a:ext cx="775325" cy="307777"/>
          </a:xfrm>
          <a:prstGeom prst="rect">
            <a:avLst/>
          </a:prstGeom>
          <a:noFill/>
        </p:spPr>
        <p:txBody>
          <a:bodyPr wrap="square" rtlCol="0">
            <a:spAutoFit/>
          </a:bodyPr>
          <a:lstStyle/>
          <a:p>
            <a:pPr algn="ctr"/>
            <a:r>
              <a:rPr lang="en-US" sz="1400"/>
              <a:t>Items</a:t>
            </a:r>
            <a:endParaRPr lang="da-DK" sz="1400"/>
          </a:p>
        </p:txBody>
      </p:sp>
      <p:sp>
        <p:nvSpPr>
          <p:cNvPr id="36" name="TextBox 35">
            <a:extLst>
              <a:ext uri="{FF2B5EF4-FFF2-40B4-BE49-F238E27FC236}">
                <a16:creationId xmlns:a16="http://schemas.microsoft.com/office/drawing/2014/main" id="{87D02755-73AF-D8AB-3A0B-509ABD287927}"/>
              </a:ext>
            </a:extLst>
          </p:cNvPr>
          <p:cNvSpPr txBox="1"/>
          <p:nvPr/>
        </p:nvSpPr>
        <p:spPr>
          <a:xfrm>
            <a:off x="8167201" y="4444015"/>
            <a:ext cx="968485" cy="307777"/>
          </a:xfrm>
          <a:prstGeom prst="rect">
            <a:avLst/>
          </a:prstGeom>
          <a:noFill/>
        </p:spPr>
        <p:txBody>
          <a:bodyPr wrap="square" rtlCol="0">
            <a:spAutoFit/>
          </a:bodyPr>
          <a:lstStyle/>
          <a:p>
            <a:pPr algn="ctr"/>
            <a:r>
              <a:rPr lang="en-US" sz="1400" err="1"/>
              <a:t>Debitors</a:t>
            </a:r>
            <a:endParaRPr lang="da-DK" sz="1400"/>
          </a:p>
        </p:txBody>
      </p:sp>
      <p:sp>
        <p:nvSpPr>
          <p:cNvPr id="37" name="Rectangle: Rounded Corners 36">
            <a:extLst>
              <a:ext uri="{FF2B5EF4-FFF2-40B4-BE49-F238E27FC236}">
                <a16:creationId xmlns:a16="http://schemas.microsoft.com/office/drawing/2014/main" id="{79544D83-F9C1-8ACE-0D46-555A1BCF5755}"/>
              </a:ext>
            </a:extLst>
          </p:cNvPr>
          <p:cNvSpPr/>
          <p:nvPr/>
        </p:nvSpPr>
        <p:spPr>
          <a:xfrm>
            <a:off x="8690956" y="3162993"/>
            <a:ext cx="802178" cy="80217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API</a:t>
            </a:r>
            <a:endParaRPr lang="da-DK"/>
          </a:p>
        </p:txBody>
      </p:sp>
      <p:cxnSp>
        <p:nvCxnSpPr>
          <p:cNvPr id="39" name="Straight Arrow Connector 38">
            <a:extLst>
              <a:ext uri="{FF2B5EF4-FFF2-40B4-BE49-F238E27FC236}">
                <a16:creationId xmlns:a16="http://schemas.microsoft.com/office/drawing/2014/main" id="{3C497587-B51F-52E6-17D3-C99436F941B4}"/>
              </a:ext>
            </a:extLst>
          </p:cNvPr>
          <p:cNvCxnSpPr/>
          <p:nvPr/>
        </p:nvCxnSpPr>
        <p:spPr>
          <a:xfrm>
            <a:off x="8021782" y="3546650"/>
            <a:ext cx="50707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E52B7381-E3BB-1E2E-5925-14A732397A75}"/>
              </a:ext>
            </a:extLst>
          </p:cNvPr>
          <p:cNvCxnSpPr/>
          <p:nvPr/>
        </p:nvCxnSpPr>
        <p:spPr>
          <a:xfrm>
            <a:off x="9637222" y="3538224"/>
            <a:ext cx="50707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3" name="Rectangle: Rounded Corners 42">
            <a:extLst>
              <a:ext uri="{FF2B5EF4-FFF2-40B4-BE49-F238E27FC236}">
                <a16:creationId xmlns:a16="http://schemas.microsoft.com/office/drawing/2014/main" id="{7FF865FA-A490-4528-B43B-0450BB114C7C}"/>
              </a:ext>
            </a:extLst>
          </p:cNvPr>
          <p:cNvSpPr/>
          <p:nvPr/>
        </p:nvSpPr>
        <p:spPr>
          <a:xfrm>
            <a:off x="10272409" y="3162993"/>
            <a:ext cx="802178" cy="80217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5" name="Group 44">
            <a:extLst>
              <a:ext uri="{FF2B5EF4-FFF2-40B4-BE49-F238E27FC236}">
                <a16:creationId xmlns:a16="http://schemas.microsoft.com/office/drawing/2014/main" id="{B65B6426-D25C-58A1-D57F-D0B9FD33E14B}"/>
              </a:ext>
            </a:extLst>
          </p:cNvPr>
          <p:cNvGrpSpPr/>
          <p:nvPr/>
        </p:nvGrpSpPr>
        <p:grpSpPr>
          <a:xfrm>
            <a:off x="10398642" y="3297477"/>
            <a:ext cx="499730" cy="498346"/>
            <a:chOff x="10398642" y="3297477"/>
            <a:chExt cx="499730" cy="498346"/>
          </a:xfrm>
        </p:grpSpPr>
        <p:sp>
          <p:nvSpPr>
            <p:cNvPr id="9" name="Rectangle 8">
              <a:extLst>
                <a:ext uri="{FF2B5EF4-FFF2-40B4-BE49-F238E27FC236}">
                  <a16:creationId xmlns:a16="http://schemas.microsoft.com/office/drawing/2014/main" id="{2B0925E8-8ED4-BE9B-A29D-A6889996D66B}"/>
                </a:ext>
              </a:extLst>
            </p:cNvPr>
            <p:cNvSpPr/>
            <p:nvPr/>
          </p:nvSpPr>
          <p:spPr>
            <a:xfrm>
              <a:off x="10398642" y="3297477"/>
              <a:ext cx="499730" cy="4983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6" name="Straight Connector 15">
              <a:extLst>
                <a:ext uri="{FF2B5EF4-FFF2-40B4-BE49-F238E27FC236}">
                  <a16:creationId xmlns:a16="http://schemas.microsoft.com/office/drawing/2014/main" id="{B429A7FD-4C53-DCEC-1681-FBCD720554A4}"/>
                </a:ext>
              </a:extLst>
            </p:cNvPr>
            <p:cNvCxnSpPr>
              <a:stCxn id="9" idx="1"/>
              <a:endCxn id="9" idx="3"/>
            </p:cNvCxnSpPr>
            <p:nvPr/>
          </p:nvCxnSpPr>
          <p:spPr>
            <a:xfrm>
              <a:off x="10398642" y="3546650"/>
              <a:ext cx="4997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931547-2050-524A-6B73-82DC975D5920}"/>
                </a:ext>
              </a:extLst>
            </p:cNvPr>
            <p:cNvCxnSpPr/>
            <p:nvPr/>
          </p:nvCxnSpPr>
          <p:spPr>
            <a:xfrm flipV="1">
              <a:off x="10640291" y="3297477"/>
              <a:ext cx="0" cy="2491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82F77F75-42C2-7D4F-4CBF-16CCC91CEF70}"/>
              </a:ext>
            </a:extLst>
          </p:cNvPr>
          <p:cNvGrpSpPr/>
          <p:nvPr/>
        </p:nvGrpSpPr>
        <p:grpSpPr>
          <a:xfrm>
            <a:off x="7080490" y="4485996"/>
            <a:ext cx="914400" cy="1115401"/>
            <a:chOff x="7080490" y="4485996"/>
            <a:chExt cx="914400" cy="1115401"/>
          </a:xfrm>
        </p:grpSpPr>
        <p:pic>
          <p:nvPicPr>
            <p:cNvPr id="41" name="Graphic 40" descr="Table with solid fill">
              <a:extLst>
                <a:ext uri="{FF2B5EF4-FFF2-40B4-BE49-F238E27FC236}">
                  <a16:creationId xmlns:a16="http://schemas.microsoft.com/office/drawing/2014/main" id="{B29EB723-64C8-7D60-2483-618D2D64BE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0490" y="4485996"/>
              <a:ext cx="914400" cy="1115401"/>
            </a:xfrm>
            <a:prstGeom prst="rect">
              <a:avLst/>
            </a:prstGeom>
          </p:spPr>
        </p:pic>
        <p:sp>
          <p:nvSpPr>
            <p:cNvPr id="46" name="Rectangle 45">
              <a:extLst>
                <a:ext uri="{FF2B5EF4-FFF2-40B4-BE49-F238E27FC236}">
                  <a16:creationId xmlns:a16="http://schemas.microsoft.com/office/drawing/2014/main" id="{3B743048-8BE8-F473-B2CC-A462F5F2FC91}"/>
                </a:ext>
              </a:extLst>
            </p:cNvPr>
            <p:cNvSpPr/>
            <p:nvPr/>
          </p:nvSpPr>
          <p:spPr>
            <a:xfrm>
              <a:off x="7214545" y="4786561"/>
              <a:ext cx="189940" cy="139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Rectangle 46">
              <a:extLst>
                <a:ext uri="{FF2B5EF4-FFF2-40B4-BE49-F238E27FC236}">
                  <a16:creationId xmlns:a16="http://schemas.microsoft.com/office/drawing/2014/main" id="{1DC2B068-F26C-4BAD-8BF9-120C6C3C9E51}"/>
                </a:ext>
              </a:extLst>
            </p:cNvPr>
            <p:cNvSpPr/>
            <p:nvPr/>
          </p:nvSpPr>
          <p:spPr>
            <a:xfrm>
              <a:off x="7441672" y="4787615"/>
              <a:ext cx="199722" cy="139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ectangle 47">
              <a:extLst>
                <a:ext uri="{FF2B5EF4-FFF2-40B4-BE49-F238E27FC236}">
                  <a16:creationId xmlns:a16="http://schemas.microsoft.com/office/drawing/2014/main" id="{CE44918F-854B-D284-DC08-2EB4E423FD30}"/>
                </a:ext>
              </a:extLst>
            </p:cNvPr>
            <p:cNvSpPr/>
            <p:nvPr/>
          </p:nvSpPr>
          <p:spPr>
            <a:xfrm>
              <a:off x="7668799" y="4786073"/>
              <a:ext cx="195265" cy="139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0" name="Group 49">
            <a:extLst>
              <a:ext uri="{FF2B5EF4-FFF2-40B4-BE49-F238E27FC236}">
                <a16:creationId xmlns:a16="http://schemas.microsoft.com/office/drawing/2014/main" id="{A8550DBD-1AED-6ABE-1A63-E97EBE5325EE}"/>
              </a:ext>
            </a:extLst>
          </p:cNvPr>
          <p:cNvGrpSpPr/>
          <p:nvPr/>
        </p:nvGrpSpPr>
        <p:grpSpPr>
          <a:xfrm>
            <a:off x="8193881" y="4485995"/>
            <a:ext cx="914400" cy="1115401"/>
            <a:chOff x="7080490" y="4485996"/>
            <a:chExt cx="914400" cy="1115401"/>
          </a:xfrm>
        </p:grpSpPr>
        <p:pic>
          <p:nvPicPr>
            <p:cNvPr id="51" name="Graphic 50" descr="Table with solid fill">
              <a:extLst>
                <a:ext uri="{FF2B5EF4-FFF2-40B4-BE49-F238E27FC236}">
                  <a16:creationId xmlns:a16="http://schemas.microsoft.com/office/drawing/2014/main" id="{325F2264-40FE-3E80-DF15-8364DE2784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0490" y="4485996"/>
              <a:ext cx="914400" cy="1115401"/>
            </a:xfrm>
            <a:prstGeom prst="rect">
              <a:avLst/>
            </a:prstGeom>
          </p:spPr>
        </p:pic>
        <p:sp>
          <p:nvSpPr>
            <p:cNvPr id="52" name="Rectangle 51">
              <a:extLst>
                <a:ext uri="{FF2B5EF4-FFF2-40B4-BE49-F238E27FC236}">
                  <a16:creationId xmlns:a16="http://schemas.microsoft.com/office/drawing/2014/main" id="{381CCF8D-3B81-93BD-396E-5A208883A599}"/>
                </a:ext>
              </a:extLst>
            </p:cNvPr>
            <p:cNvSpPr/>
            <p:nvPr/>
          </p:nvSpPr>
          <p:spPr>
            <a:xfrm>
              <a:off x="7203295" y="4786073"/>
              <a:ext cx="201190" cy="1427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 name="Rectangle 52">
              <a:extLst>
                <a:ext uri="{FF2B5EF4-FFF2-40B4-BE49-F238E27FC236}">
                  <a16:creationId xmlns:a16="http://schemas.microsoft.com/office/drawing/2014/main" id="{1C994544-8A9B-1C96-711E-024FF537437A}"/>
                </a:ext>
              </a:extLst>
            </p:cNvPr>
            <p:cNvSpPr/>
            <p:nvPr/>
          </p:nvSpPr>
          <p:spPr>
            <a:xfrm>
              <a:off x="7441672" y="4787615"/>
              <a:ext cx="195264" cy="139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 name="Rectangle 53">
              <a:extLst>
                <a:ext uri="{FF2B5EF4-FFF2-40B4-BE49-F238E27FC236}">
                  <a16:creationId xmlns:a16="http://schemas.microsoft.com/office/drawing/2014/main" id="{755F8292-D386-02BD-123C-417269BAFE37}"/>
                </a:ext>
              </a:extLst>
            </p:cNvPr>
            <p:cNvSpPr/>
            <p:nvPr/>
          </p:nvSpPr>
          <p:spPr>
            <a:xfrm>
              <a:off x="7668799" y="4786073"/>
              <a:ext cx="195265" cy="139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9621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9D69-B6DF-DAF6-1DD3-A86E0560E6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9F8EDA-B2F3-8D8F-7B8C-576EE22BFB2A}"/>
              </a:ext>
            </a:extLst>
          </p:cNvPr>
          <p:cNvSpPr>
            <a:spLocks noGrp="1"/>
          </p:cNvSpPr>
          <p:nvPr>
            <p:ph type="ctrTitle"/>
          </p:nvPr>
        </p:nvSpPr>
        <p:spPr>
          <a:xfrm>
            <a:off x="333830" y="4163942"/>
            <a:ext cx="11520322" cy="1433286"/>
          </a:xfrm>
        </p:spPr>
        <p:txBody>
          <a:bodyPr/>
          <a:lstStyle/>
          <a:p>
            <a:r>
              <a:rPr lang="en-US"/>
              <a:t>Strategies and embracing standardization</a:t>
            </a:r>
            <a:endParaRPr lang="da-DK"/>
          </a:p>
        </p:txBody>
      </p:sp>
    </p:spTree>
    <p:extLst>
      <p:ext uri="{BB962C8B-B14F-4D97-AF65-F5344CB8AC3E}">
        <p14:creationId xmlns:p14="http://schemas.microsoft.com/office/powerpoint/2010/main" val="377754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6FF7E-D026-B653-CD12-FDB6F7F854E5}"/>
            </a:ext>
          </a:extLst>
        </p:cNvPr>
        <p:cNvGrpSpPr/>
        <p:nvPr/>
      </p:nvGrpSpPr>
      <p:grpSpPr>
        <a:xfrm>
          <a:off x="0" y="0"/>
          <a:ext cx="0" cy="0"/>
          <a:chOff x="0" y="0"/>
          <a:chExt cx="0" cy="0"/>
        </a:xfrm>
      </p:grpSpPr>
      <p:sp>
        <p:nvSpPr>
          <p:cNvPr id="13" name="Chart Placeholder 12">
            <a:extLst>
              <a:ext uri="{FF2B5EF4-FFF2-40B4-BE49-F238E27FC236}">
                <a16:creationId xmlns:a16="http://schemas.microsoft.com/office/drawing/2014/main" id="{8DB9C6A1-C5BF-F008-1308-686A8733475C}"/>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27C2743E-8A2B-04DE-5177-355B32F760A3}"/>
              </a:ext>
            </a:extLst>
          </p:cNvPr>
          <p:cNvSpPr>
            <a:spLocks noGrp="1"/>
          </p:cNvSpPr>
          <p:nvPr>
            <p:ph type="title"/>
          </p:nvPr>
        </p:nvSpPr>
        <p:spPr/>
        <p:txBody>
          <a:bodyPr/>
          <a:lstStyle/>
          <a:p>
            <a:r>
              <a:rPr lang="en-US"/>
              <a:t>Strategy: API´s with Push/Pull</a:t>
            </a:r>
            <a:endParaRPr lang="da-DK"/>
          </a:p>
        </p:txBody>
      </p:sp>
      <p:sp>
        <p:nvSpPr>
          <p:cNvPr id="11" name="Content Placeholder 10">
            <a:extLst>
              <a:ext uri="{FF2B5EF4-FFF2-40B4-BE49-F238E27FC236}">
                <a16:creationId xmlns:a16="http://schemas.microsoft.com/office/drawing/2014/main" id="{D81F4B32-9196-9BF1-8752-F0F63B9188B0}"/>
              </a:ext>
            </a:extLst>
          </p:cNvPr>
          <p:cNvSpPr>
            <a:spLocks noGrp="1"/>
          </p:cNvSpPr>
          <p:nvPr>
            <p:ph idx="1"/>
          </p:nvPr>
        </p:nvSpPr>
        <p:spPr>
          <a:xfrm>
            <a:off x="1201350" y="2868852"/>
            <a:ext cx="4602550" cy="4290502"/>
          </a:xfrm>
        </p:spPr>
        <p:txBody>
          <a:bodyPr/>
          <a:lstStyle/>
          <a:p>
            <a:endParaRPr lang="en-US"/>
          </a:p>
          <a:p>
            <a:endParaRPr lang="en-US"/>
          </a:p>
          <a:p>
            <a:r>
              <a:rPr lang="en-US"/>
              <a:t>Flexible, speedy implementations, well-known implementations</a:t>
            </a:r>
          </a:p>
          <a:p>
            <a:endParaRPr lang="en-US"/>
          </a:p>
          <a:p>
            <a:endParaRPr lang="en-US"/>
          </a:p>
          <a:p>
            <a:r>
              <a:rPr lang="en-US"/>
              <a:t>Complex and high maintenance costs with many implementations.</a:t>
            </a:r>
          </a:p>
          <a:p>
            <a:endParaRPr lang="en-US"/>
          </a:p>
          <a:p>
            <a:endParaRPr lang="en-US"/>
          </a:p>
          <a:p>
            <a:r>
              <a:rPr lang="en-US"/>
              <a:t>Best suited for small businesses: APIs are cost-effective if you only utilize the standard API.</a:t>
            </a:r>
          </a:p>
        </p:txBody>
      </p:sp>
      <p:sp>
        <p:nvSpPr>
          <p:cNvPr id="12" name="Text Placeholder 11">
            <a:extLst>
              <a:ext uri="{FF2B5EF4-FFF2-40B4-BE49-F238E27FC236}">
                <a16:creationId xmlns:a16="http://schemas.microsoft.com/office/drawing/2014/main" id="{838F5522-312F-6BB0-DBB3-1BC34CDE832D}"/>
              </a:ext>
            </a:extLst>
          </p:cNvPr>
          <p:cNvSpPr>
            <a:spLocks noGrp="1"/>
          </p:cNvSpPr>
          <p:nvPr>
            <p:ph type="body" sz="quarter" idx="10"/>
          </p:nvPr>
        </p:nvSpPr>
        <p:spPr/>
        <p:txBody>
          <a:bodyPr/>
          <a:lstStyle/>
          <a:p>
            <a:pPr>
              <a:lnSpc>
                <a:spcPct val="100000"/>
              </a:lnSpc>
            </a:pPr>
            <a:r>
              <a:rPr lang="en-US" b="0"/>
              <a:t>The ERP or third-party provider will provide the active API, giving both sides the option to pull or push data to other entity.</a:t>
            </a:r>
          </a:p>
          <a:p>
            <a:pPr>
              <a:lnSpc>
                <a:spcPct val="100000"/>
              </a:lnSpc>
            </a:pPr>
            <a:r>
              <a:rPr lang="en-US" b="0"/>
              <a:t>What system should ”do” the push and pull – 3rd Party or ERP?</a:t>
            </a:r>
          </a:p>
          <a:p>
            <a:pPr marL="285750" indent="-285750">
              <a:lnSpc>
                <a:spcPct val="100000"/>
              </a:lnSpc>
              <a:buClr>
                <a:srgbClr val="FF0000"/>
              </a:buClr>
            </a:pPr>
            <a:r>
              <a:rPr lang="en-US" b="0"/>
              <a:t>Depends on the Longevity of the systems and the cost of </a:t>
            </a:r>
            <a:br>
              <a:rPr lang="en-US" b="0"/>
            </a:br>
            <a:r>
              <a:rPr lang="en-US" b="0"/>
              <a:t>implementing the integration.</a:t>
            </a:r>
          </a:p>
          <a:p>
            <a:pPr marL="285750" indent="-285750">
              <a:lnSpc>
                <a:spcPct val="100000"/>
              </a:lnSpc>
              <a:buClr>
                <a:srgbClr val="FF0000"/>
              </a:buClr>
              <a:buFont typeface="Arial" panose="020B0604020202020204" pitchFamily="34" charset="0"/>
              <a:buChar char="•"/>
            </a:pPr>
            <a:r>
              <a:rPr lang="en-US" b="0"/>
              <a:t>Our recommendation: Let 3rd party systems do the </a:t>
            </a:r>
            <a:br>
              <a:rPr lang="en-US" b="0"/>
            </a:br>
            <a:r>
              <a:rPr lang="en-US" b="0"/>
              <a:t>Push/Pull and let it be Event-based.</a:t>
            </a:r>
          </a:p>
        </p:txBody>
      </p:sp>
      <p:pic>
        <p:nvPicPr>
          <p:cNvPr id="14" name="Picture 9" descr="A blue circle with circles and dots&#10;&#10;Description automatically generated">
            <a:extLst>
              <a:ext uri="{FF2B5EF4-FFF2-40B4-BE49-F238E27FC236}">
                <a16:creationId xmlns:a16="http://schemas.microsoft.com/office/drawing/2014/main" id="{CE7D2B0C-23A4-D9CE-F872-9C87C963AA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40400" y="3664650"/>
            <a:ext cx="1074209" cy="1031006"/>
          </a:xfrm>
          <a:prstGeom prst="rect">
            <a:avLst/>
          </a:prstGeom>
        </p:spPr>
      </p:pic>
      <p:grpSp>
        <p:nvGrpSpPr>
          <p:cNvPr id="15" name="Group 14">
            <a:extLst>
              <a:ext uri="{FF2B5EF4-FFF2-40B4-BE49-F238E27FC236}">
                <a16:creationId xmlns:a16="http://schemas.microsoft.com/office/drawing/2014/main" id="{EB6BE426-1BF3-C35E-6897-4DB95B8AA432}"/>
              </a:ext>
            </a:extLst>
          </p:cNvPr>
          <p:cNvGrpSpPr/>
          <p:nvPr/>
        </p:nvGrpSpPr>
        <p:grpSpPr>
          <a:xfrm>
            <a:off x="9349150" y="2272490"/>
            <a:ext cx="902624" cy="898647"/>
            <a:chOff x="9725114" y="2866701"/>
            <a:chExt cx="902624" cy="898647"/>
          </a:xfrm>
        </p:grpSpPr>
        <p:sp>
          <p:nvSpPr>
            <p:cNvPr id="16" name="Oval 15">
              <a:extLst>
                <a:ext uri="{FF2B5EF4-FFF2-40B4-BE49-F238E27FC236}">
                  <a16:creationId xmlns:a16="http://schemas.microsoft.com/office/drawing/2014/main" id="{CBFA11AC-92FF-17E1-5935-8A01BFFDB8D0}"/>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17" name="TextBox 16">
              <a:extLst>
                <a:ext uri="{FF2B5EF4-FFF2-40B4-BE49-F238E27FC236}">
                  <a16:creationId xmlns:a16="http://schemas.microsoft.com/office/drawing/2014/main" id="{3456CEF3-788B-85EF-DA9B-99DCBC1E9BA9}"/>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Webshop</a:t>
              </a:r>
              <a:endParaRPr lang="da-DK" sz="1200">
                <a:solidFill>
                  <a:schemeClr val="bg1"/>
                </a:solidFill>
              </a:endParaRPr>
            </a:p>
          </p:txBody>
        </p:sp>
      </p:grpSp>
      <p:grpSp>
        <p:nvGrpSpPr>
          <p:cNvPr id="18" name="Group 17">
            <a:extLst>
              <a:ext uri="{FF2B5EF4-FFF2-40B4-BE49-F238E27FC236}">
                <a16:creationId xmlns:a16="http://schemas.microsoft.com/office/drawing/2014/main" id="{E5137A83-C358-1F7C-975F-0FC71A3FC557}"/>
              </a:ext>
            </a:extLst>
          </p:cNvPr>
          <p:cNvGrpSpPr/>
          <p:nvPr/>
        </p:nvGrpSpPr>
        <p:grpSpPr>
          <a:xfrm>
            <a:off x="9883531" y="3730829"/>
            <a:ext cx="902624" cy="898647"/>
            <a:chOff x="9725114" y="2866701"/>
            <a:chExt cx="902624" cy="898647"/>
          </a:xfrm>
        </p:grpSpPr>
        <p:sp>
          <p:nvSpPr>
            <p:cNvPr id="19" name="Oval 18">
              <a:extLst>
                <a:ext uri="{FF2B5EF4-FFF2-40B4-BE49-F238E27FC236}">
                  <a16:creationId xmlns:a16="http://schemas.microsoft.com/office/drawing/2014/main" id="{D0CD8A3A-6B92-5B35-C754-577B31E157A1}"/>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20" name="TextBox 19">
              <a:extLst>
                <a:ext uri="{FF2B5EF4-FFF2-40B4-BE49-F238E27FC236}">
                  <a16:creationId xmlns:a16="http://schemas.microsoft.com/office/drawing/2014/main" id="{3A642695-3009-3F9F-56A6-AEA2A7B9D429}"/>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WMS</a:t>
              </a:r>
              <a:endParaRPr lang="da-DK" sz="1200">
                <a:solidFill>
                  <a:schemeClr val="bg1"/>
                </a:solidFill>
              </a:endParaRPr>
            </a:p>
          </p:txBody>
        </p:sp>
      </p:grpSp>
      <p:grpSp>
        <p:nvGrpSpPr>
          <p:cNvPr id="21" name="Group 20">
            <a:extLst>
              <a:ext uri="{FF2B5EF4-FFF2-40B4-BE49-F238E27FC236}">
                <a16:creationId xmlns:a16="http://schemas.microsoft.com/office/drawing/2014/main" id="{A7C95A50-5588-A268-3CF4-92076112BB8F}"/>
              </a:ext>
            </a:extLst>
          </p:cNvPr>
          <p:cNvGrpSpPr/>
          <p:nvPr/>
        </p:nvGrpSpPr>
        <p:grpSpPr>
          <a:xfrm>
            <a:off x="9351138" y="5063733"/>
            <a:ext cx="902624" cy="898647"/>
            <a:chOff x="9725114" y="2866701"/>
            <a:chExt cx="902624" cy="898647"/>
          </a:xfrm>
        </p:grpSpPr>
        <p:sp>
          <p:nvSpPr>
            <p:cNvPr id="22" name="Oval 21">
              <a:extLst>
                <a:ext uri="{FF2B5EF4-FFF2-40B4-BE49-F238E27FC236}">
                  <a16:creationId xmlns:a16="http://schemas.microsoft.com/office/drawing/2014/main" id="{A2AFE432-4219-51C9-6028-DDC699D87EBE}"/>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23" name="TextBox 22">
              <a:extLst>
                <a:ext uri="{FF2B5EF4-FFF2-40B4-BE49-F238E27FC236}">
                  <a16:creationId xmlns:a16="http://schemas.microsoft.com/office/drawing/2014/main" id="{141690B0-FC97-5F01-1843-C24C6DA43D95}"/>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PIM</a:t>
              </a:r>
              <a:endParaRPr lang="da-DK" sz="1200">
                <a:solidFill>
                  <a:schemeClr val="bg1"/>
                </a:solidFill>
              </a:endParaRPr>
            </a:p>
          </p:txBody>
        </p:sp>
      </p:grpSp>
      <p:sp>
        <p:nvSpPr>
          <p:cNvPr id="27" name="TextBox 26">
            <a:extLst>
              <a:ext uri="{FF2B5EF4-FFF2-40B4-BE49-F238E27FC236}">
                <a16:creationId xmlns:a16="http://schemas.microsoft.com/office/drawing/2014/main" id="{693C275C-7C56-C52D-FAD3-6225315F3832}"/>
              </a:ext>
            </a:extLst>
          </p:cNvPr>
          <p:cNvSpPr txBox="1"/>
          <p:nvPr/>
        </p:nvSpPr>
        <p:spPr>
          <a:xfrm>
            <a:off x="7071357" y="4719782"/>
            <a:ext cx="1612621" cy="276999"/>
          </a:xfrm>
          <a:prstGeom prst="rect">
            <a:avLst/>
          </a:prstGeom>
          <a:noFill/>
        </p:spPr>
        <p:txBody>
          <a:bodyPr wrap="square" rtlCol="0">
            <a:spAutoFit/>
          </a:bodyPr>
          <a:lstStyle/>
          <a:p>
            <a:pPr algn="ctr"/>
            <a:r>
              <a:rPr lang="en-US" sz="1200">
                <a:solidFill>
                  <a:schemeClr val="tx2"/>
                </a:solidFill>
              </a:rPr>
              <a:t>Business Central</a:t>
            </a:r>
            <a:endParaRPr lang="da-DK" sz="1200">
              <a:solidFill>
                <a:schemeClr val="tx2"/>
              </a:solidFill>
            </a:endParaRPr>
          </a:p>
        </p:txBody>
      </p:sp>
      <p:grpSp>
        <p:nvGrpSpPr>
          <p:cNvPr id="28" name="Group 27">
            <a:extLst>
              <a:ext uri="{FF2B5EF4-FFF2-40B4-BE49-F238E27FC236}">
                <a16:creationId xmlns:a16="http://schemas.microsoft.com/office/drawing/2014/main" id="{9BC8BC42-1140-A7A9-786A-EC7E6DBED41F}"/>
              </a:ext>
            </a:extLst>
          </p:cNvPr>
          <p:cNvGrpSpPr/>
          <p:nvPr/>
        </p:nvGrpSpPr>
        <p:grpSpPr>
          <a:xfrm>
            <a:off x="9044600" y="4117232"/>
            <a:ext cx="585097" cy="119287"/>
            <a:chOff x="7458766" y="6095776"/>
            <a:chExt cx="825897" cy="91697"/>
          </a:xfrm>
        </p:grpSpPr>
        <p:cxnSp>
          <p:nvCxnSpPr>
            <p:cNvPr id="29" name="Lige forbindelse 20">
              <a:extLst>
                <a:ext uri="{FF2B5EF4-FFF2-40B4-BE49-F238E27FC236}">
                  <a16:creationId xmlns:a16="http://schemas.microsoft.com/office/drawing/2014/main" id="{71749BF9-A35D-7A4F-F901-B9AD81BE9FFC}"/>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forbindelse 21">
              <a:extLst>
                <a:ext uri="{FF2B5EF4-FFF2-40B4-BE49-F238E27FC236}">
                  <a16:creationId xmlns:a16="http://schemas.microsoft.com/office/drawing/2014/main" id="{A8427897-1A9A-86D9-87B8-23F5D8E2A5AC}"/>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24A81E4-05A2-64F9-D01B-F3A71524B6D7}"/>
              </a:ext>
            </a:extLst>
          </p:cNvPr>
          <p:cNvGrpSpPr/>
          <p:nvPr/>
        </p:nvGrpSpPr>
        <p:grpSpPr>
          <a:xfrm rot="18868681">
            <a:off x="8752050" y="3406006"/>
            <a:ext cx="585097" cy="119287"/>
            <a:chOff x="7458766" y="6095776"/>
            <a:chExt cx="825897" cy="91697"/>
          </a:xfrm>
        </p:grpSpPr>
        <p:cxnSp>
          <p:nvCxnSpPr>
            <p:cNvPr id="36" name="Lige forbindelse 20">
              <a:extLst>
                <a:ext uri="{FF2B5EF4-FFF2-40B4-BE49-F238E27FC236}">
                  <a16:creationId xmlns:a16="http://schemas.microsoft.com/office/drawing/2014/main" id="{14A1BB9D-B0AC-F019-91E0-C0D03B874BD8}"/>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ge forbindelse 21">
              <a:extLst>
                <a:ext uri="{FF2B5EF4-FFF2-40B4-BE49-F238E27FC236}">
                  <a16:creationId xmlns:a16="http://schemas.microsoft.com/office/drawing/2014/main" id="{60491A02-0853-5BEE-F38B-20CF0083D986}"/>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F524962-C006-CDF0-7AA8-424385A42722}"/>
              </a:ext>
            </a:extLst>
          </p:cNvPr>
          <p:cNvGrpSpPr/>
          <p:nvPr/>
        </p:nvGrpSpPr>
        <p:grpSpPr>
          <a:xfrm rot="2501450">
            <a:off x="8656335" y="4867823"/>
            <a:ext cx="585097" cy="119287"/>
            <a:chOff x="7458766" y="6095776"/>
            <a:chExt cx="825897" cy="91697"/>
          </a:xfrm>
        </p:grpSpPr>
        <p:cxnSp>
          <p:nvCxnSpPr>
            <p:cNvPr id="39" name="Lige forbindelse 20">
              <a:extLst>
                <a:ext uri="{FF2B5EF4-FFF2-40B4-BE49-F238E27FC236}">
                  <a16:creationId xmlns:a16="http://schemas.microsoft.com/office/drawing/2014/main" id="{8FF36A7F-72F3-CEF8-3305-4977C862926F}"/>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ge forbindelse 21">
              <a:extLst>
                <a:ext uri="{FF2B5EF4-FFF2-40B4-BE49-F238E27FC236}">
                  <a16:creationId xmlns:a16="http://schemas.microsoft.com/office/drawing/2014/main" id="{26D6F364-5BBA-DB82-A425-D63B3A942ABE}"/>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pic>
        <p:nvPicPr>
          <p:cNvPr id="42" name="Graphic 41" descr="Checkmark with solid fill">
            <a:extLst>
              <a:ext uri="{FF2B5EF4-FFF2-40B4-BE49-F238E27FC236}">
                <a16:creationId xmlns:a16="http://schemas.microsoft.com/office/drawing/2014/main" id="{9099A68C-A71D-3748-E5D2-D7E4B6AB8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919" y="3446791"/>
            <a:ext cx="526062" cy="526062"/>
          </a:xfrm>
          <a:prstGeom prst="rect">
            <a:avLst/>
          </a:prstGeom>
        </p:spPr>
      </p:pic>
      <p:pic>
        <p:nvPicPr>
          <p:cNvPr id="44" name="Graphic 43" descr="Close with solid fill">
            <a:extLst>
              <a:ext uri="{FF2B5EF4-FFF2-40B4-BE49-F238E27FC236}">
                <a16:creationId xmlns:a16="http://schemas.microsoft.com/office/drawing/2014/main" id="{B03A025E-878D-98D6-34C9-B3D6CDA48C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948" y="4628791"/>
            <a:ext cx="526062" cy="526062"/>
          </a:xfrm>
          <a:prstGeom prst="rect">
            <a:avLst/>
          </a:prstGeom>
        </p:spPr>
      </p:pic>
      <p:pic>
        <p:nvPicPr>
          <p:cNvPr id="46" name="Graphic 45" descr="Thumbs up sign with solid fill">
            <a:extLst>
              <a:ext uri="{FF2B5EF4-FFF2-40B4-BE49-F238E27FC236}">
                <a16:creationId xmlns:a16="http://schemas.microsoft.com/office/drawing/2014/main" id="{CAE69315-3FDA-8811-87E1-14B59EF1D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919" y="5834159"/>
            <a:ext cx="526062" cy="526062"/>
          </a:xfrm>
          <a:prstGeom prst="rect">
            <a:avLst/>
          </a:prstGeom>
        </p:spPr>
      </p:pic>
    </p:spTree>
    <p:extLst>
      <p:ext uri="{BB962C8B-B14F-4D97-AF65-F5344CB8AC3E}">
        <p14:creationId xmlns:p14="http://schemas.microsoft.com/office/powerpoint/2010/main" val="1225694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E307ECAE-2168-B37B-0D82-DBAA9F819806}"/>
              </a:ext>
            </a:extLst>
          </p:cNvPr>
          <p:cNvSpPr>
            <a:spLocks noGrp="1"/>
          </p:cNvSpPr>
          <p:nvPr>
            <p:ph type="chart" sz="quarter" idx="11"/>
          </p:nvPr>
        </p:nvSpPr>
        <p:spPr/>
        <p:txBody>
          <a:bodyPr/>
          <a:lstStyle/>
          <a:p>
            <a:endParaRPr lang="da-DK"/>
          </a:p>
        </p:txBody>
      </p:sp>
      <p:sp>
        <p:nvSpPr>
          <p:cNvPr id="10" name="Title 9">
            <a:extLst>
              <a:ext uri="{FF2B5EF4-FFF2-40B4-BE49-F238E27FC236}">
                <a16:creationId xmlns:a16="http://schemas.microsoft.com/office/drawing/2014/main" id="{1ABF520E-A478-9F87-449B-9DB41711DF42}"/>
              </a:ext>
            </a:extLst>
          </p:cNvPr>
          <p:cNvSpPr>
            <a:spLocks noGrp="1"/>
          </p:cNvSpPr>
          <p:nvPr>
            <p:ph type="title"/>
          </p:nvPr>
        </p:nvSpPr>
        <p:spPr/>
        <p:txBody>
          <a:bodyPr/>
          <a:lstStyle/>
          <a:p>
            <a:r>
              <a:rPr lang="en-US"/>
              <a:t>Strategy: Integration platforms (iPaaS)</a:t>
            </a:r>
            <a:endParaRPr lang="da-DK"/>
          </a:p>
        </p:txBody>
      </p:sp>
      <p:sp>
        <p:nvSpPr>
          <p:cNvPr id="11" name="Content Placeholder 10">
            <a:extLst>
              <a:ext uri="{FF2B5EF4-FFF2-40B4-BE49-F238E27FC236}">
                <a16:creationId xmlns:a16="http://schemas.microsoft.com/office/drawing/2014/main" id="{D3049237-75C8-861D-CCB6-020E8016B5C8}"/>
              </a:ext>
            </a:extLst>
          </p:cNvPr>
          <p:cNvSpPr>
            <a:spLocks noGrp="1"/>
          </p:cNvSpPr>
          <p:nvPr>
            <p:ph idx="1"/>
          </p:nvPr>
        </p:nvSpPr>
        <p:spPr>
          <a:xfrm>
            <a:off x="1201350" y="2015407"/>
            <a:ext cx="4602550" cy="4290502"/>
          </a:xfrm>
        </p:spPr>
        <p:txBody>
          <a:bodyPr/>
          <a:lstStyle/>
          <a:p>
            <a:endParaRPr lang="en-US"/>
          </a:p>
          <a:p>
            <a:endParaRPr lang="en-US"/>
          </a:p>
          <a:p>
            <a:r>
              <a:rPr lang="en-US"/>
              <a:t>Flexible, centralized, scalable, secure, and easy to maintain. </a:t>
            </a:r>
          </a:p>
          <a:p>
            <a:endParaRPr lang="en-US"/>
          </a:p>
          <a:p>
            <a:endParaRPr lang="en-US"/>
          </a:p>
          <a:p>
            <a:r>
              <a:rPr lang="en-US"/>
              <a:t>Comes with licensing costs, added complexity, and vendor dependency.</a:t>
            </a:r>
          </a:p>
          <a:p>
            <a:endParaRPr lang="en-US"/>
          </a:p>
          <a:p>
            <a:endParaRPr lang="en-US"/>
          </a:p>
          <a:p>
            <a:r>
              <a:rPr lang="en-US"/>
              <a:t>Best suited for mid-to-large organizations or businesses with multiple systems to integrate.</a:t>
            </a:r>
          </a:p>
        </p:txBody>
      </p:sp>
      <p:sp>
        <p:nvSpPr>
          <p:cNvPr id="12" name="Text Placeholder 11">
            <a:extLst>
              <a:ext uri="{FF2B5EF4-FFF2-40B4-BE49-F238E27FC236}">
                <a16:creationId xmlns:a16="http://schemas.microsoft.com/office/drawing/2014/main" id="{9C373DE2-13CD-CE74-E4D9-B8FA38711D8F}"/>
              </a:ext>
            </a:extLst>
          </p:cNvPr>
          <p:cNvSpPr>
            <a:spLocks noGrp="1"/>
          </p:cNvSpPr>
          <p:nvPr>
            <p:ph type="body" sz="quarter" idx="10"/>
          </p:nvPr>
        </p:nvSpPr>
        <p:spPr/>
        <p:txBody>
          <a:bodyPr/>
          <a:lstStyle/>
          <a:p>
            <a:pPr>
              <a:lnSpc>
                <a:spcPct val="100000"/>
              </a:lnSpc>
            </a:pPr>
            <a:r>
              <a:rPr lang="en-US" b="0"/>
              <a:t>A central "hub" for integrations that acts as a translator and connector between ERP and other Software. Giving the option to change out 3rd party apps with easy implementation since connectors are already in place. Moreover, it can handle multiple integration methods.</a:t>
            </a:r>
          </a:p>
        </p:txBody>
      </p:sp>
      <p:pic>
        <p:nvPicPr>
          <p:cNvPr id="14" name="Picture 9" descr="A blue circle with circles and dots&#10;&#10;Description automatically generated">
            <a:extLst>
              <a:ext uri="{FF2B5EF4-FFF2-40B4-BE49-F238E27FC236}">
                <a16:creationId xmlns:a16="http://schemas.microsoft.com/office/drawing/2014/main" id="{9ADDF28C-0C57-DEA9-E490-2A4977EAD1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30502" y="3664650"/>
            <a:ext cx="1074209" cy="1031006"/>
          </a:xfrm>
          <a:prstGeom prst="rect">
            <a:avLst/>
          </a:prstGeom>
        </p:spPr>
      </p:pic>
      <p:grpSp>
        <p:nvGrpSpPr>
          <p:cNvPr id="15" name="Group 14">
            <a:extLst>
              <a:ext uri="{FF2B5EF4-FFF2-40B4-BE49-F238E27FC236}">
                <a16:creationId xmlns:a16="http://schemas.microsoft.com/office/drawing/2014/main" id="{A01FCD1F-C3CB-334F-D410-A8FEF97BD4C7}"/>
              </a:ext>
            </a:extLst>
          </p:cNvPr>
          <p:cNvGrpSpPr/>
          <p:nvPr/>
        </p:nvGrpSpPr>
        <p:grpSpPr>
          <a:xfrm>
            <a:off x="10159048" y="2272490"/>
            <a:ext cx="902624" cy="898647"/>
            <a:chOff x="9725114" y="2866701"/>
            <a:chExt cx="902624" cy="898647"/>
          </a:xfrm>
        </p:grpSpPr>
        <p:sp>
          <p:nvSpPr>
            <p:cNvPr id="16" name="Oval 15">
              <a:extLst>
                <a:ext uri="{FF2B5EF4-FFF2-40B4-BE49-F238E27FC236}">
                  <a16:creationId xmlns:a16="http://schemas.microsoft.com/office/drawing/2014/main" id="{C213D6A7-4AD6-D3C7-A920-076EFF38FFA7}"/>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17" name="TextBox 16">
              <a:extLst>
                <a:ext uri="{FF2B5EF4-FFF2-40B4-BE49-F238E27FC236}">
                  <a16:creationId xmlns:a16="http://schemas.microsoft.com/office/drawing/2014/main" id="{71A36ECA-2E3C-3431-164C-B7D7EBE72DB5}"/>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Webshop</a:t>
              </a:r>
              <a:endParaRPr lang="da-DK" sz="1200">
                <a:solidFill>
                  <a:schemeClr val="bg1"/>
                </a:solidFill>
              </a:endParaRPr>
            </a:p>
          </p:txBody>
        </p:sp>
      </p:grpSp>
      <p:grpSp>
        <p:nvGrpSpPr>
          <p:cNvPr id="18" name="Group 17">
            <a:extLst>
              <a:ext uri="{FF2B5EF4-FFF2-40B4-BE49-F238E27FC236}">
                <a16:creationId xmlns:a16="http://schemas.microsoft.com/office/drawing/2014/main" id="{BC8C8BDC-06C9-2CE0-AD41-0993B352FCA0}"/>
              </a:ext>
            </a:extLst>
          </p:cNvPr>
          <p:cNvGrpSpPr/>
          <p:nvPr/>
        </p:nvGrpSpPr>
        <p:grpSpPr>
          <a:xfrm>
            <a:off x="10693429" y="3730829"/>
            <a:ext cx="902624" cy="898647"/>
            <a:chOff x="9725114" y="2866701"/>
            <a:chExt cx="902624" cy="898647"/>
          </a:xfrm>
        </p:grpSpPr>
        <p:sp>
          <p:nvSpPr>
            <p:cNvPr id="19" name="Oval 18">
              <a:extLst>
                <a:ext uri="{FF2B5EF4-FFF2-40B4-BE49-F238E27FC236}">
                  <a16:creationId xmlns:a16="http://schemas.microsoft.com/office/drawing/2014/main" id="{2ADAD577-6423-E37E-F232-AC75F14309FC}"/>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20" name="TextBox 19">
              <a:extLst>
                <a:ext uri="{FF2B5EF4-FFF2-40B4-BE49-F238E27FC236}">
                  <a16:creationId xmlns:a16="http://schemas.microsoft.com/office/drawing/2014/main" id="{54EB7EC8-54A3-8D51-5C2F-4E72080D2881}"/>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WMS</a:t>
              </a:r>
              <a:endParaRPr lang="da-DK" sz="1200">
                <a:solidFill>
                  <a:schemeClr val="bg1"/>
                </a:solidFill>
              </a:endParaRPr>
            </a:p>
          </p:txBody>
        </p:sp>
      </p:grpSp>
      <p:grpSp>
        <p:nvGrpSpPr>
          <p:cNvPr id="21" name="Group 20">
            <a:extLst>
              <a:ext uri="{FF2B5EF4-FFF2-40B4-BE49-F238E27FC236}">
                <a16:creationId xmlns:a16="http://schemas.microsoft.com/office/drawing/2014/main" id="{E05AAB7A-04B0-DCC2-8DB3-DA0C48FE7951}"/>
              </a:ext>
            </a:extLst>
          </p:cNvPr>
          <p:cNvGrpSpPr/>
          <p:nvPr/>
        </p:nvGrpSpPr>
        <p:grpSpPr>
          <a:xfrm>
            <a:off x="10161036" y="5063733"/>
            <a:ext cx="902624" cy="898647"/>
            <a:chOff x="9725114" y="2866701"/>
            <a:chExt cx="902624" cy="898647"/>
          </a:xfrm>
        </p:grpSpPr>
        <p:sp>
          <p:nvSpPr>
            <p:cNvPr id="22" name="Oval 21">
              <a:extLst>
                <a:ext uri="{FF2B5EF4-FFF2-40B4-BE49-F238E27FC236}">
                  <a16:creationId xmlns:a16="http://schemas.microsoft.com/office/drawing/2014/main" id="{F399BBE3-C693-F617-640F-2EF9A2199026}"/>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23" name="TextBox 22">
              <a:extLst>
                <a:ext uri="{FF2B5EF4-FFF2-40B4-BE49-F238E27FC236}">
                  <a16:creationId xmlns:a16="http://schemas.microsoft.com/office/drawing/2014/main" id="{1F0D1B42-6A03-A004-7987-3165120C30FF}"/>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PIM</a:t>
              </a:r>
              <a:endParaRPr lang="da-DK" sz="1200">
                <a:solidFill>
                  <a:schemeClr val="bg1"/>
                </a:solidFill>
              </a:endParaRPr>
            </a:p>
          </p:txBody>
        </p:sp>
      </p:grpSp>
      <p:grpSp>
        <p:nvGrpSpPr>
          <p:cNvPr id="24" name="Group 23">
            <a:extLst>
              <a:ext uri="{FF2B5EF4-FFF2-40B4-BE49-F238E27FC236}">
                <a16:creationId xmlns:a16="http://schemas.microsoft.com/office/drawing/2014/main" id="{D01853A5-DCAD-F166-41CD-ED41F2E3B988}"/>
              </a:ext>
            </a:extLst>
          </p:cNvPr>
          <p:cNvGrpSpPr/>
          <p:nvPr/>
        </p:nvGrpSpPr>
        <p:grpSpPr>
          <a:xfrm>
            <a:off x="8656969" y="3730829"/>
            <a:ext cx="902624" cy="898647"/>
            <a:chOff x="9725114" y="2866701"/>
            <a:chExt cx="902624" cy="898647"/>
          </a:xfrm>
        </p:grpSpPr>
        <p:sp>
          <p:nvSpPr>
            <p:cNvPr id="25" name="Oval 24">
              <a:extLst>
                <a:ext uri="{FF2B5EF4-FFF2-40B4-BE49-F238E27FC236}">
                  <a16:creationId xmlns:a16="http://schemas.microsoft.com/office/drawing/2014/main" id="{3F50F65E-2149-064C-0BD4-B595DEECD079}"/>
                </a:ext>
              </a:extLst>
            </p:cNvPr>
            <p:cNvSpPr/>
            <p:nvPr/>
          </p:nvSpPr>
          <p:spPr>
            <a:xfrm>
              <a:off x="9725114" y="2866701"/>
              <a:ext cx="898647" cy="89864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26" name="TextBox 25">
              <a:extLst>
                <a:ext uri="{FF2B5EF4-FFF2-40B4-BE49-F238E27FC236}">
                  <a16:creationId xmlns:a16="http://schemas.microsoft.com/office/drawing/2014/main" id="{492D1831-35FB-633F-3DE5-EEDF91D32589}"/>
                </a:ext>
              </a:extLst>
            </p:cNvPr>
            <p:cNvSpPr txBox="1"/>
            <p:nvPr/>
          </p:nvSpPr>
          <p:spPr>
            <a:xfrm>
              <a:off x="9729090" y="3174249"/>
              <a:ext cx="898648" cy="276999"/>
            </a:xfrm>
            <a:prstGeom prst="rect">
              <a:avLst/>
            </a:prstGeom>
            <a:noFill/>
          </p:spPr>
          <p:txBody>
            <a:bodyPr wrap="square" rtlCol="0">
              <a:spAutoFit/>
            </a:bodyPr>
            <a:lstStyle/>
            <a:p>
              <a:pPr algn="ctr"/>
              <a:r>
                <a:rPr lang="en-US" sz="1200" err="1">
                  <a:solidFill>
                    <a:schemeClr val="bg1"/>
                  </a:solidFill>
                </a:rPr>
                <a:t>iPaas</a:t>
              </a:r>
              <a:endParaRPr lang="da-DK" sz="1200">
                <a:solidFill>
                  <a:schemeClr val="bg1"/>
                </a:solidFill>
              </a:endParaRPr>
            </a:p>
          </p:txBody>
        </p:sp>
      </p:grpSp>
      <p:sp>
        <p:nvSpPr>
          <p:cNvPr id="27" name="TextBox 26">
            <a:extLst>
              <a:ext uri="{FF2B5EF4-FFF2-40B4-BE49-F238E27FC236}">
                <a16:creationId xmlns:a16="http://schemas.microsoft.com/office/drawing/2014/main" id="{279ED696-B487-2BA8-2848-60F11A8DAEED}"/>
              </a:ext>
            </a:extLst>
          </p:cNvPr>
          <p:cNvSpPr txBox="1"/>
          <p:nvPr/>
        </p:nvSpPr>
        <p:spPr>
          <a:xfrm>
            <a:off x="6542185" y="4719782"/>
            <a:ext cx="1506070" cy="276999"/>
          </a:xfrm>
          <a:prstGeom prst="rect">
            <a:avLst/>
          </a:prstGeom>
          <a:noFill/>
        </p:spPr>
        <p:txBody>
          <a:bodyPr wrap="square" rtlCol="0">
            <a:spAutoFit/>
          </a:bodyPr>
          <a:lstStyle/>
          <a:p>
            <a:pPr algn="ctr"/>
            <a:r>
              <a:rPr lang="en-US" sz="1200">
                <a:solidFill>
                  <a:schemeClr val="tx2"/>
                </a:solidFill>
              </a:rPr>
              <a:t>Business Central</a:t>
            </a:r>
            <a:endParaRPr lang="da-DK" sz="1200">
              <a:solidFill>
                <a:schemeClr val="tx2"/>
              </a:solidFill>
            </a:endParaRPr>
          </a:p>
        </p:txBody>
      </p:sp>
      <p:grpSp>
        <p:nvGrpSpPr>
          <p:cNvPr id="28" name="Group 27">
            <a:extLst>
              <a:ext uri="{FF2B5EF4-FFF2-40B4-BE49-F238E27FC236}">
                <a16:creationId xmlns:a16="http://schemas.microsoft.com/office/drawing/2014/main" id="{E2E79FD3-E469-4461-A3E9-D50379D156AE}"/>
              </a:ext>
            </a:extLst>
          </p:cNvPr>
          <p:cNvGrpSpPr/>
          <p:nvPr/>
        </p:nvGrpSpPr>
        <p:grpSpPr>
          <a:xfrm>
            <a:off x="9854498" y="4117232"/>
            <a:ext cx="585097" cy="119287"/>
            <a:chOff x="7458766" y="6095776"/>
            <a:chExt cx="825897" cy="91697"/>
          </a:xfrm>
        </p:grpSpPr>
        <p:cxnSp>
          <p:nvCxnSpPr>
            <p:cNvPr id="29" name="Lige forbindelse 20">
              <a:extLst>
                <a:ext uri="{FF2B5EF4-FFF2-40B4-BE49-F238E27FC236}">
                  <a16:creationId xmlns:a16="http://schemas.microsoft.com/office/drawing/2014/main" id="{FCEDA2B1-308C-E280-597B-E812C0975C92}"/>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forbindelse 21">
              <a:extLst>
                <a:ext uri="{FF2B5EF4-FFF2-40B4-BE49-F238E27FC236}">
                  <a16:creationId xmlns:a16="http://schemas.microsoft.com/office/drawing/2014/main" id="{93BA73C2-7B67-FD26-00E8-AA4655FA8F0C}"/>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E13DEE1-158D-EAD9-5C78-50FF486DDD62}"/>
              </a:ext>
            </a:extLst>
          </p:cNvPr>
          <p:cNvGrpSpPr/>
          <p:nvPr/>
        </p:nvGrpSpPr>
        <p:grpSpPr>
          <a:xfrm>
            <a:off x="7841424" y="4101014"/>
            <a:ext cx="585097" cy="119287"/>
            <a:chOff x="7458766" y="6095776"/>
            <a:chExt cx="825897" cy="91697"/>
          </a:xfrm>
        </p:grpSpPr>
        <p:cxnSp>
          <p:nvCxnSpPr>
            <p:cNvPr id="33" name="Lige forbindelse 20">
              <a:extLst>
                <a:ext uri="{FF2B5EF4-FFF2-40B4-BE49-F238E27FC236}">
                  <a16:creationId xmlns:a16="http://schemas.microsoft.com/office/drawing/2014/main" id="{C0C44545-FB41-7C2A-2B50-D1E646C42E6A}"/>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Lige forbindelse 21">
              <a:extLst>
                <a:ext uri="{FF2B5EF4-FFF2-40B4-BE49-F238E27FC236}">
                  <a16:creationId xmlns:a16="http://schemas.microsoft.com/office/drawing/2014/main" id="{B502C929-9A07-C4D5-8903-0E82E6EDD2A3}"/>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8E204AA-D423-9455-14D3-3E9AFB86D907}"/>
              </a:ext>
            </a:extLst>
          </p:cNvPr>
          <p:cNvGrpSpPr/>
          <p:nvPr/>
        </p:nvGrpSpPr>
        <p:grpSpPr>
          <a:xfrm rot="18868681">
            <a:off x="9561948" y="3406006"/>
            <a:ext cx="585097" cy="119287"/>
            <a:chOff x="7458766" y="6095776"/>
            <a:chExt cx="825897" cy="91697"/>
          </a:xfrm>
        </p:grpSpPr>
        <p:cxnSp>
          <p:nvCxnSpPr>
            <p:cNvPr id="36" name="Lige forbindelse 20">
              <a:extLst>
                <a:ext uri="{FF2B5EF4-FFF2-40B4-BE49-F238E27FC236}">
                  <a16:creationId xmlns:a16="http://schemas.microsoft.com/office/drawing/2014/main" id="{2BE91135-A7E1-8D78-5A8C-A342040805B3}"/>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ge forbindelse 21">
              <a:extLst>
                <a:ext uri="{FF2B5EF4-FFF2-40B4-BE49-F238E27FC236}">
                  <a16:creationId xmlns:a16="http://schemas.microsoft.com/office/drawing/2014/main" id="{52FD5AC9-958F-C05E-7DA4-18B9ED8EFD42}"/>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799890C-4746-0BED-B12C-2DB8C5622AA6}"/>
              </a:ext>
            </a:extLst>
          </p:cNvPr>
          <p:cNvGrpSpPr/>
          <p:nvPr/>
        </p:nvGrpSpPr>
        <p:grpSpPr>
          <a:xfrm rot="2501450">
            <a:off x="9466233" y="4867823"/>
            <a:ext cx="585097" cy="119287"/>
            <a:chOff x="7458766" y="6095776"/>
            <a:chExt cx="825897" cy="91697"/>
          </a:xfrm>
        </p:grpSpPr>
        <p:cxnSp>
          <p:nvCxnSpPr>
            <p:cNvPr id="39" name="Lige forbindelse 20">
              <a:extLst>
                <a:ext uri="{FF2B5EF4-FFF2-40B4-BE49-F238E27FC236}">
                  <a16:creationId xmlns:a16="http://schemas.microsoft.com/office/drawing/2014/main" id="{E0D405FC-7AF0-BD52-A01D-9AB27DDBE608}"/>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ge forbindelse 21">
              <a:extLst>
                <a:ext uri="{FF2B5EF4-FFF2-40B4-BE49-F238E27FC236}">
                  <a16:creationId xmlns:a16="http://schemas.microsoft.com/office/drawing/2014/main" id="{2DD2FC23-5FDA-A089-7685-84FD5E57DEB6}"/>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pic>
        <p:nvPicPr>
          <p:cNvPr id="42" name="Graphic 41" descr="Checkmark with solid fill">
            <a:extLst>
              <a:ext uri="{FF2B5EF4-FFF2-40B4-BE49-F238E27FC236}">
                <a16:creationId xmlns:a16="http://schemas.microsoft.com/office/drawing/2014/main" id="{DB1B1D3A-18BF-E324-FE14-4D111DCBF9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919" y="2593346"/>
            <a:ext cx="526062" cy="526062"/>
          </a:xfrm>
          <a:prstGeom prst="rect">
            <a:avLst/>
          </a:prstGeom>
        </p:spPr>
      </p:pic>
      <p:pic>
        <p:nvPicPr>
          <p:cNvPr id="44" name="Graphic 43" descr="Close with solid fill">
            <a:extLst>
              <a:ext uri="{FF2B5EF4-FFF2-40B4-BE49-F238E27FC236}">
                <a16:creationId xmlns:a16="http://schemas.microsoft.com/office/drawing/2014/main" id="{33DADE0F-DF14-1146-5728-146DB9102D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948" y="3775346"/>
            <a:ext cx="526062" cy="526062"/>
          </a:xfrm>
          <a:prstGeom prst="rect">
            <a:avLst/>
          </a:prstGeom>
        </p:spPr>
      </p:pic>
      <p:pic>
        <p:nvPicPr>
          <p:cNvPr id="46" name="Graphic 45" descr="Thumbs up sign with solid fill">
            <a:extLst>
              <a:ext uri="{FF2B5EF4-FFF2-40B4-BE49-F238E27FC236}">
                <a16:creationId xmlns:a16="http://schemas.microsoft.com/office/drawing/2014/main" id="{281695EB-AA50-C041-B7C5-A2C9A12EA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919" y="4980714"/>
            <a:ext cx="526062" cy="526062"/>
          </a:xfrm>
          <a:prstGeom prst="rect">
            <a:avLst/>
          </a:prstGeom>
        </p:spPr>
      </p:pic>
    </p:spTree>
    <p:extLst>
      <p:ext uri="{BB962C8B-B14F-4D97-AF65-F5344CB8AC3E}">
        <p14:creationId xmlns:p14="http://schemas.microsoft.com/office/powerpoint/2010/main" val="82117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7233-815C-7757-4D8A-57DA79762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D3658-C3B9-70D8-67CB-3486EFE840E4}"/>
              </a:ext>
            </a:extLst>
          </p:cNvPr>
          <p:cNvSpPr>
            <a:spLocks noGrp="1"/>
          </p:cNvSpPr>
          <p:nvPr>
            <p:ph type="title"/>
          </p:nvPr>
        </p:nvSpPr>
        <p:spPr/>
        <p:txBody>
          <a:bodyPr/>
          <a:lstStyle/>
          <a:p>
            <a:r>
              <a:rPr lang="en-US"/>
              <a:t>Capabilities in Dynamics 365 Business Central</a:t>
            </a:r>
            <a:endParaRPr lang="da-DK"/>
          </a:p>
        </p:txBody>
      </p:sp>
      <p:graphicFrame>
        <p:nvGraphicFramePr>
          <p:cNvPr id="3" name="Table 2">
            <a:extLst>
              <a:ext uri="{FF2B5EF4-FFF2-40B4-BE49-F238E27FC236}">
                <a16:creationId xmlns:a16="http://schemas.microsoft.com/office/drawing/2014/main" id="{BB472104-0C1C-E680-A47C-A1D4E9FF3006}"/>
              </a:ext>
            </a:extLst>
          </p:cNvPr>
          <p:cNvGraphicFramePr>
            <a:graphicFrameLocks noGrp="1"/>
          </p:cNvGraphicFramePr>
          <p:nvPr>
            <p:extLst>
              <p:ext uri="{D42A27DB-BD31-4B8C-83A1-F6EECF244321}">
                <p14:modId xmlns:p14="http://schemas.microsoft.com/office/powerpoint/2010/main" val="2730647105"/>
              </p:ext>
            </p:extLst>
          </p:nvPr>
        </p:nvGraphicFramePr>
        <p:xfrm>
          <a:off x="1249955" y="2757408"/>
          <a:ext cx="9547290" cy="3535680"/>
        </p:xfrm>
        <a:graphic>
          <a:graphicData uri="http://schemas.openxmlformats.org/drawingml/2006/table">
            <a:tbl>
              <a:tblPr firstRow="1" bandRow="1">
                <a:tableStyleId>{5940675A-B579-460E-94D1-54222C63F5DA}</a:tableStyleId>
              </a:tblPr>
              <a:tblGrid>
                <a:gridCol w="3182430">
                  <a:extLst>
                    <a:ext uri="{9D8B030D-6E8A-4147-A177-3AD203B41FA5}">
                      <a16:colId xmlns:a16="http://schemas.microsoft.com/office/drawing/2014/main" val="716371366"/>
                    </a:ext>
                  </a:extLst>
                </a:gridCol>
                <a:gridCol w="3182430">
                  <a:extLst>
                    <a:ext uri="{9D8B030D-6E8A-4147-A177-3AD203B41FA5}">
                      <a16:colId xmlns:a16="http://schemas.microsoft.com/office/drawing/2014/main" val="963063748"/>
                    </a:ext>
                  </a:extLst>
                </a:gridCol>
                <a:gridCol w="3182430">
                  <a:extLst>
                    <a:ext uri="{9D8B030D-6E8A-4147-A177-3AD203B41FA5}">
                      <a16:colId xmlns:a16="http://schemas.microsoft.com/office/drawing/2014/main" val="4287058066"/>
                    </a:ext>
                  </a:extLst>
                </a:gridCol>
              </a:tblGrid>
              <a:tr h="262222">
                <a:tc>
                  <a:txBody>
                    <a:bodyPr/>
                    <a:lstStyle/>
                    <a:p>
                      <a:endParaRPr lang="en-US" sz="900" b="1">
                        <a:solidFill>
                          <a:srgbClr val="FF0000"/>
                        </a:solidFill>
                      </a:endParaRPr>
                    </a:p>
                    <a:p>
                      <a:r>
                        <a:rPr lang="en-US" sz="900" b="1">
                          <a:solidFill>
                            <a:srgbClr val="FF0000"/>
                          </a:solidFill>
                        </a:rPr>
                        <a:t>Sales and marketing</a:t>
                      </a:r>
                    </a:p>
                    <a:p>
                      <a:pPr marL="285750" indent="-285750">
                        <a:buClr>
                          <a:srgbClr val="FF0000"/>
                        </a:buClr>
                        <a:buFont typeface="Arial" panose="020B0604020202020204" pitchFamily="34" charset="0"/>
                        <a:buChar char="•"/>
                      </a:pPr>
                      <a:r>
                        <a:rPr lang="en-US" sz="800"/>
                        <a:t>Contact management</a:t>
                      </a:r>
                    </a:p>
                    <a:p>
                      <a:pPr marL="285750" indent="-285750">
                        <a:buClr>
                          <a:srgbClr val="FF0000"/>
                        </a:buClr>
                        <a:buFont typeface="Arial" panose="020B0604020202020204" pitchFamily="34" charset="0"/>
                        <a:buChar char="•"/>
                      </a:pPr>
                      <a:r>
                        <a:rPr lang="en-US" sz="800"/>
                        <a:t>Campaign management</a:t>
                      </a:r>
                    </a:p>
                    <a:p>
                      <a:pPr marL="285750" indent="-285750">
                        <a:buClr>
                          <a:srgbClr val="FF0000"/>
                        </a:buClr>
                        <a:buFont typeface="Arial" panose="020B0604020202020204" pitchFamily="34" charset="0"/>
                        <a:buChar char="•"/>
                      </a:pPr>
                      <a:r>
                        <a:rPr lang="en-US" sz="800"/>
                        <a:t>Interaction and email logging</a:t>
                      </a:r>
                    </a:p>
                    <a:p>
                      <a:pPr marL="285750" indent="-285750">
                        <a:buClr>
                          <a:srgbClr val="FF0000"/>
                        </a:buClr>
                        <a:buFont typeface="Arial" panose="020B0604020202020204" pitchFamily="34" charset="0"/>
                        <a:buChar char="•"/>
                      </a:pPr>
                      <a:r>
                        <a:rPr lang="en-US" sz="800"/>
                        <a:t>Opportunity management</a:t>
                      </a:r>
                    </a:p>
                    <a:p>
                      <a:pPr marL="285750" indent="-285750">
                        <a:buClr>
                          <a:srgbClr val="FF0000"/>
                        </a:buClr>
                        <a:buFont typeface="Arial" panose="020B0604020202020204" pitchFamily="34" charset="0"/>
                        <a:buChar char="•"/>
                      </a:pPr>
                      <a:r>
                        <a:rPr lang="en-US" sz="800"/>
                        <a:t>Dynamics 365 Sales integration</a:t>
                      </a:r>
                      <a:endParaRPr lang="da-DK" sz="800"/>
                    </a:p>
                  </a:txBody>
                  <a:tcPr/>
                </a:tc>
                <a:tc>
                  <a:txBody>
                    <a:bodyPr/>
                    <a:lstStyle/>
                    <a:p>
                      <a:endParaRPr lang="en-US" sz="900" b="1">
                        <a:solidFill>
                          <a:srgbClr val="FF0000"/>
                        </a:solidFill>
                      </a:endParaRPr>
                    </a:p>
                    <a:p>
                      <a:r>
                        <a:rPr lang="en-US" sz="900" b="1">
                          <a:solidFill>
                            <a:srgbClr val="FF0000"/>
                          </a:solidFill>
                        </a:rPr>
                        <a:t>Sales and delivery</a:t>
                      </a:r>
                    </a:p>
                    <a:p>
                      <a:pPr marL="285750" indent="-285750">
                        <a:buClr>
                          <a:srgbClr val="FF0000"/>
                        </a:buClr>
                        <a:buFont typeface="Arial" panose="020B0604020202020204" pitchFamily="34" charset="0"/>
                        <a:buChar char="•"/>
                      </a:pPr>
                      <a:r>
                        <a:rPr lang="en-US" sz="800"/>
                        <a:t>Sales invoicing</a:t>
                      </a:r>
                    </a:p>
                    <a:p>
                      <a:pPr marL="285750" indent="-285750">
                        <a:buClr>
                          <a:srgbClr val="FF0000"/>
                        </a:buClr>
                        <a:buFont typeface="Arial" panose="020B0604020202020204" pitchFamily="34" charset="0"/>
                        <a:buChar char="•"/>
                      </a:pPr>
                      <a:r>
                        <a:rPr lang="en-US" sz="800"/>
                        <a:t>Subscription billing</a:t>
                      </a:r>
                    </a:p>
                    <a:p>
                      <a:pPr marL="285750" indent="-285750">
                        <a:buClr>
                          <a:srgbClr val="FF0000"/>
                        </a:buClr>
                        <a:buFont typeface="Arial" panose="020B0604020202020204" pitchFamily="34" charset="0"/>
                        <a:buChar char="•"/>
                      </a:pPr>
                      <a:r>
                        <a:rPr lang="en-US" sz="800"/>
                        <a:t>Sales order management</a:t>
                      </a:r>
                    </a:p>
                    <a:p>
                      <a:pPr marL="285750" indent="-285750">
                        <a:buClr>
                          <a:srgbClr val="FF0000"/>
                        </a:buClr>
                        <a:buFont typeface="Arial" panose="020B0604020202020204" pitchFamily="34" charset="0"/>
                        <a:buChar char="•"/>
                      </a:pPr>
                      <a:r>
                        <a:rPr lang="en-US" sz="800"/>
                        <a:t>Sales line pricing and discounting</a:t>
                      </a:r>
                    </a:p>
                    <a:p>
                      <a:pPr marL="285750" indent="-285750">
                        <a:buClr>
                          <a:srgbClr val="FF0000"/>
                        </a:buClr>
                        <a:buFont typeface="Arial" panose="020B0604020202020204" pitchFamily="34" charset="0"/>
                        <a:buChar char="•"/>
                      </a:pPr>
                      <a:r>
                        <a:rPr lang="en-US" sz="800"/>
                        <a:t>Campaign pricing</a:t>
                      </a:r>
                    </a:p>
                    <a:p>
                      <a:pPr marL="285750" indent="-285750">
                        <a:buClr>
                          <a:srgbClr val="FF0000"/>
                        </a:buClr>
                        <a:buFont typeface="Arial" panose="020B0604020202020204" pitchFamily="34" charset="0"/>
                        <a:buChar char="•"/>
                      </a:pPr>
                      <a:r>
                        <a:rPr lang="en-US" sz="800"/>
                        <a:t>Sales invoice discounts</a:t>
                      </a:r>
                      <a:br>
                        <a:rPr lang="en-US" sz="800"/>
                      </a:br>
                      <a:endParaRPr lang="da-DK" sz="800"/>
                    </a:p>
                  </a:txBody>
                  <a:tcPr/>
                </a:tc>
                <a:tc>
                  <a:txBody>
                    <a:bodyPr/>
                    <a:lstStyle/>
                    <a:p>
                      <a:endParaRPr lang="en-US" sz="900" b="1">
                        <a:solidFill>
                          <a:srgbClr val="FF0000"/>
                        </a:solidFill>
                      </a:endParaRPr>
                    </a:p>
                    <a:p>
                      <a:r>
                        <a:rPr lang="en-US" sz="900" b="1">
                          <a:solidFill>
                            <a:srgbClr val="FF0000"/>
                          </a:solidFill>
                        </a:rPr>
                        <a:t>Purchasing and payables</a:t>
                      </a:r>
                    </a:p>
                    <a:p>
                      <a:pPr marL="285750" indent="-285750">
                        <a:buClr>
                          <a:srgbClr val="FF0000"/>
                        </a:buClr>
                        <a:buFont typeface="Arial" panose="020B0604020202020204" pitchFamily="34" charset="0"/>
                        <a:buChar char="•"/>
                      </a:pPr>
                      <a:r>
                        <a:rPr lang="en-US" sz="800"/>
                        <a:t>Purchase invoicing</a:t>
                      </a:r>
                    </a:p>
                    <a:p>
                      <a:pPr marL="285750" indent="-285750">
                        <a:buClr>
                          <a:srgbClr val="FF0000"/>
                        </a:buClr>
                        <a:buFont typeface="Arial" panose="020B0604020202020204" pitchFamily="34" charset="0"/>
                        <a:buChar char="•"/>
                      </a:pPr>
                      <a:r>
                        <a:rPr lang="en-US" sz="800"/>
                        <a:t>Purchase order management</a:t>
                      </a:r>
                    </a:p>
                    <a:p>
                      <a:pPr marL="285750" indent="-285750">
                        <a:buClr>
                          <a:srgbClr val="FF0000"/>
                        </a:buClr>
                        <a:buFont typeface="Arial" panose="020B0604020202020204" pitchFamily="34" charset="0"/>
                        <a:buChar char="•"/>
                      </a:pPr>
                      <a:r>
                        <a:rPr lang="en-US" sz="800"/>
                        <a:t>Purchase return order management</a:t>
                      </a:r>
                    </a:p>
                    <a:p>
                      <a:pPr marL="285750" indent="-285750">
                        <a:buClr>
                          <a:srgbClr val="FF0000"/>
                        </a:buClr>
                        <a:buFont typeface="Arial" panose="020B0604020202020204" pitchFamily="34" charset="0"/>
                        <a:buChar char="•"/>
                      </a:pPr>
                      <a:r>
                        <a:rPr lang="en-US" sz="800"/>
                        <a:t>Alternative order addresses</a:t>
                      </a:r>
                    </a:p>
                    <a:p>
                      <a:pPr marL="285750" indent="-285750">
                        <a:buClr>
                          <a:srgbClr val="FF0000"/>
                        </a:buClr>
                        <a:buFont typeface="Arial" panose="020B0604020202020204" pitchFamily="34" charset="0"/>
                        <a:buChar char="•"/>
                      </a:pPr>
                      <a:r>
                        <a:rPr lang="en-US" sz="800"/>
                        <a:t>Purchase invoice discounts</a:t>
                      </a:r>
                      <a:endParaRPr lang="da-DK" sz="800"/>
                    </a:p>
                  </a:txBody>
                  <a:tcPr/>
                </a:tc>
                <a:extLst>
                  <a:ext uri="{0D108BD9-81ED-4DB2-BD59-A6C34878D82A}">
                    <a16:rowId xmlns:a16="http://schemas.microsoft.com/office/drawing/2014/main" val="830196718"/>
                  </a:ext>
                </a:extLst>
              </a:tr>
              <a:tr h="370840">
                <a:tc>
                  <a:txBody>
                    <a:bodyPr/>
                    <a:lstStyle/>
                    <a:p>
                      <a:endParaRPr lang="en-US" sz="900" b="1">
                        <a:solidFill>
                          <a:srgbClr val="FF0000"/>
                        </a:solidFill>
                      </a:endParaRPr>
                    </a:p>
                    <a:p>
                      <a:r>
                        <a:rPr lang="en-US" sz="900" b="1">
                          <a:solidFill>
                            <a:srgbClr val="FF0000"/>
                          </a:solidFill>
                        </a:rPr>
                        <a:t>Inventory</a:t>
                      </a:r>
                    </a:p>
                    <a:p>
                      <a:pPr marL="285750" indent="-285750">
                        <a:buClr>
                          <a:srgbClr val="FF0000"/>
                        </a:buClr>
                        <a:buFont typeface="Arial" panose="020B0604020202020204" pitchFamily="34" charset="0"/>
                        <a:buChar char="•"/>
                      </a:pPr>
                      <a:r>
                        <a:rPr lang="en-US" sz="800"/>
                        <a:t>Inventory control</a:t>
                      </a:r>
                    </a:p>
                    <a:p>
                      <a:pPr marL="285750" indent="-285750">
                        <a:buClr>
                          <a:srgbClr val="FF0000"/>
                        </a:buClr>
                        <a:buFont typeface="Arial" panose="020B0604020202020204" pitchFamily="34" charset="0"/>
                        <a:buChar char="•"/>
                      </a:pPr>
                      <a:r>
                        <a:rPr lang="en-US" sz="800"/>
                        <a:t>Item categories and attributes</a:t>
                      </a:r>
                    </a:p>
                    <a:p>
                      <a:pPr marL="285750" indent="-285750">
                        <a:buClr>
                          <a:srgbClr val="FF0000"/>
                        </a:buClr>
                        <a:buFont typeface="Arial" panose="020B0604020202020204" pitchFamily="34" charset="0"/>
                        <a:buChar char="•"/>
                      </a:pPr>
                      <a:r>
                        <a:rPr lang="en-US" sz="800"/>
                        <a:t>Item tracking</a:t>
                      </a:r>
                    </a:p>
                    <a:p>
                      <a:pPr marL="285750" indent="-285750">
                        <a:buClr>
                          <a:srgbClr val="FF0000"/>
                        </a:buClr>
                        <a:buFont typeface="Arial" panose="020B0604020202020204" pitchFamily="34" charset="0"/>
                        <a:buChar char="•"/>
                      </a:pPr>
                      <a:r>
                        <a:rPr lang="en-US" sz="800"/>
                        <a:t>Multiple locations</a:t>
                      </a:r>
                    </a:p>
                    <a:p>
                      <a:pPr marL="285750" indent="-285750">
                        <a:buClr>
                          <a:srgbClr val="FF0000"/>
                        </a:buClr>
                        <a:buFont typeface="Arial" panose="020B0604020202020204" pitchFamily="34" charset="0"/>
                        <a:buChar char="•"/>
                      </a:pPr>
                      <a:r>
                        <a:rPr lang="en-US" sz="800"/>
                        <a:t>Location transfers</a:t>
                      </a:r>
                      <a:br>
                        <a:rPr lang="en-US" sz="800"/>
                      </a:br>
                      <a:endParaRPr lang="da-DK" sz="800"/>
                    </a:p>
                  </a:txBody>
                  <a:tcPr/>
                </a:tc>
                <a:tc>
                  <a:txBody>
                    <a:bodyPr/>
                    <a:lstStyle/>
                    <a:p>
                      <a:endParaRPr lang="en-US" sz="900" b="1">
                        <a:solidFill>
                          <a:srgbClr val="FF0000"/>
                        </a:solidFill>
                      </a:endParaRPr>
                    </a:p>
                    <a:p>
                      <a:r>
                        <a:rPr lang="en-US" sz="900" b="1">
                          <a:solidFill>
                            <a:srgbClr val="FF0000"/>
                          </a:solidFill>
                        </a:rPr>
                        <a:t>Supply planning and availability</a:t>
                      </a:r>
                    </a:p>
                    <a:p>
                      <a:pPr marL="285750" indent="-285750">
                        <a:buClr>
                          <a:srgbClr val="FF0000"/>
                        </a:buClr>
                        <a:buFont typeface="Arial" panose="020B0604020202020204" pitchFamily="34" charset="0"/>
                        <a:buChar char="•"/>
                      </a:pPr>
                      <a:r>
                        <a:rPr lang="en-US" sz="800"/>
                        <a:t>Supply planning</a:t>
                      </a:r>
                    </a:p>
                    <a:p>
                      <a:pPr marL="285750" indent="-285750">
                        <a:buClr>
                          <a:srgbClr val="FF0000"/>
                        </a:buClr>
                        <a:buFont typeface="Arial" panose="020B0604020202020204" pitchFamily="34" charset="0"/>
                        <a:buChar char="•"/>
                      </a:pPr>
                      <a:r>
                        <a:rPr lang="en-US" sz="800"/>
                        <a:t>Demand forecasting</a:t>
                      </a:r>
                    </a:p>
                    <a:p>
                      <a:pPr marL="285750" indent="-285750">
                        <a:buClr>
                          <a:srgbClr val="FF0000"/>
                        </a:buClr>
                        <a:buFont typeface="Arial" panose="020B0604020202020204" pitchFamily="34" charset="0"/>
                        <a:buChar char="•"/>
                      </a:pPr>
                      <a:r>
                        <a:rPr lang="en-US" sz="800"/>
                        <a:t>Sales and inventory forecasting (AI)</a:t>
                      </a:r>
                    </a:p>
                    <a:p>
                      <a:pPr marL="285750" indent="-285750">
                        <a:buClr>
                          <a:srgbClr val="FF0000"/>
                        </a:buClr>
                        <a:buFont typeface="Arial" panose="020B0604020202020204" pitchFamily="34" charset="0"/>
                        <a:buChar char="•"/>
                      </a:pPr>
                      <a:r>
                        <a:rPr lang="en-US" sz="800"/>
                        <a:t>Order promising</a:t>
                      </a:r>
                    </a:p>
                    <a:p>
                      <a:pPr marL="285750" indent="-285750">
                        <a:buClr>
                          <a:srgbClr val="FF0000"/>
                        </a:buClr>
                        <a:buFont typeface="Arial" panose="020B0604020202020204" pitchFamily="34" charset="0"/>
                        <a:buChar char="•"/>
                      </a:pPr>
                      <a:r>
                        <a:rPr lang="en-US" sz="800"/>
                        <a:t>Calendars</a:t>
                      </a:r>
                      <a:endParaRPr lang="da-DK" sz="800"/>
                    </a:p>
                  </a:txBody>
                  <a:tcPr/>
                </a:tc>
                <a:tc>
                  <a:txBody>
                    <a:bodyPr/>
                    <a:lstStyle/>
                    <a:p>
                      <a:endParaRPr lang="en-US" sz="900" b="1">
                        <a:solidFill>
                          <a:srgbClr val="FF0000"/>
                        </a:solidFill>
                      </a:endParaRPr>
                    </a:p>
                    <a:p>
                      <a:r>
                        <a:rPr lang="en-US" sz="900" b="1">
                          <a:solidFill>
                            <a:srgbClr val="FF0000"/>
                          </a:solidFill>
                        </a:rPr>
                        <a:t>Project Management</a:t>
                      </a:r>
                    </a:p>
                    <a:p>
                      <a:pPr marL="285750" indent="-285750">
                        <a:buClr>
                          <a:srgbClr val="FF0000"/>
                        </a:buClr>
                        <a:buFont typeface="Arial" panose="020B0604020202020204" pitchFamily="34" charset="0"/>
                        <a:buChar char="•"/>
                      </a:pPr>
                      <a:r>
                        <a:rPr lang="en-US" sz="800"/>
                        <a:t>Basic resources</a:t>
                      </a:r>
                    </a:p>
                    <a:p>
                      <a:pPr marL="285750" indent="-285750">
                        <a:buClr>
                          <a:srgbClr val="FF0000"/>
                        </a:buClr>
                        <a:buFont typeface="Arial" panose="020B0604020202020204" pitchFamily="34" charset="0"/>
                        <a:buChar char="•"/>
                      </a:pPr>
                      <a:r>
                        <a:rPr lang="en-US" sz="800"/>
                        <a:t>Capacity management</a:t>
                      </a:r>
                    </a:p>
                    <a:p>
                      <a:pPr marL="285750" indent="-285750">
                        <a:buClr>
                          <a:srgbClr val="FF0000"/>
                        </a:buClr>
                        <a:buFont typeface="Arial" panose="020B0604020202020204" pitchFamily="34" charset="0"/>
                        <a:buChar char="•"/>
                      </a:pPr>
                      <a:r>
                        <a:rPr lang="en-US" sz="800"/>
                        <a:t>Multiple costs</a:t>
                      </a:r>
                    </a:p>
                    <a:p>
                      <a:pPr marL="285750" indent="-285750">
                        <a:buClr>
                          <a:srgbClr val="FF0000"/>
                        </a:buClr>
                        <a:buFont typeface="Arial" panose="020B0604020202020204" pitchFamily="34" charset="0"/>
                        <a:buChar char="•"/>
                      </a:pPr>
                      <a:r>
                        <a:rPr lang="en-US" sz="800"/>
                        <a:t>Projects</a:t>
                      </a:r>
                    </a:p>
                    <a:p>
                      <a:pPr marL="285750" indent="-285750">
                        <a:buClr>
                          <a:srgbClr val="FF0000"/>
                        </a:buClr>
                        <a:buFont typeface="Arial" panose="020B0604020202020204" pitchFamily="34" charset="0"/>
                        <a:buChar char="•"/>
                      </a:pPr>
                      <a:r>
                        <a:rPr lang="en-US" sz="800"/>
                        <a:t>Time sheets</a:t>
                      </a:r>
                      <a:endParaRPr lang="da-DK" sz="800"/>
                    </a:p>
                  </a:txBody>
                  <a:tcPr/>
                </a:tc>
                <a:extLst>
                  <a:ext uri="{0D108BD9-81ED-4DB2-BD59-A6C34878D82A}">
                    <a16:rowId xmlns:a16="http://schemas.microsoft.com/office/drawing/2014/main" val="2749802115"/>
                  </a:ext>
                </a:extLst>
              </a:tr>
              <a:tr h="370840">
                <a:tc>
                  <a:txBody>
                    <a:bodyPr/>
                    <a:lstStyle/>
                    <a:p>
                      <a:endParaRPr lang="en-US" sz="900" b="1">
                        <a:solidFill>
                          <a:srgbClr val="FF0000"/>
                        </a:solidFill>
                      </a:endParaRPr>
                    </a:p>
                    <a:p>
                      <a:r>
                        <a:rPr lang="en-US" sz="900" b="1">
                          <a:solidFill>
                            <a:srgbClr val="FF0000"/>
                          </a:solidFill>
                        </a:rPr>
                        <a:t>Service Management</a:t>
                      </a:r>
                    </a:p>
                    <a:p>
                      <a:pPr marL="285750" indent="-285750">
                        <a:buClr>
                          <a:srgbClr val="FF0000"/>
                        </a:buClr>
                        <a:buFont typeface="Arial" panose="020B0604020202020204" pitchFamily="34" charset="0"/>
                        <a:buChar char="•"/>
                      </a:pPr>
                      <a:r>
                        <a:rPr lang="en-US" sz="800"/>
                        <a:t>Planning and dispatching</a:t>
                      </a:r>
                    </a:p>
                    <a:p>
                      <a:pPr marL="285750" indent="-285750">
                        <a:buClr>
                          <a:srgbClr val="FF0000"/>
                        </a:buClr>
                        <a:buFont typeface="Arial" panose="020B0604020202020204" pitchFamily="34" charset="0"/>
                        <a:buChar char="•"/>
                      </a:pPr>
                      <a:r>
                        <a:rPr lang="en-US" sz="800"/>
                        <a:t>Service contract management</a:t>
                      </a:r>
                    </a:p>
                    <a:p>
                      <a:pPr marL="285750" indent="-285750">
                        <a:buClr>
                          <a:srgbClr val="FF0000"/>
                        </a:buClr>
                        <a:buFont typeface="Arial" panose="020B0604020202020204" pitchFamily="34" charset="0"/>
                        <a:buChar char="•"/>
                      </a:pPr>
                      <a:r>
                        <a:rPr lang="en-US" sz="800"/>
                        <a:t>Service item management</a:t>
                      </a:r>
                    </a:p>
                    <a:p>
                      <a:pPr marL="285750" indent="-285750">
                        <a:buClr>
                          <a:srgbClr val="FF0000"/>
                        </a:buClr>
                        <a:buFont typeface="Arial" panose="020B0604020202020204" pitchFamily="34" charset="0"/>
                        <a:buChar char="•"/>
                      </a:pPr>
                      <a:r>
                        <a:rPr lang="en-US" sz="800"/>
                        <a:t>Service order management</a:t>
                      </a:r>
                    </a:p>
                    <a:p>
                      <a:pPr marL="285750" indent="-285750">
                        <a:buClr>
                          <a:srgbClr val="FF0000"/>
                        </a:buClr>
                        <a:buFont typeface="Arial" panose="020B0604020202020204" pitchFamily="34" charset="0"/>
                        <a:buChar char="•"/>
                      </a:pPr>
                      <a:r>
                        <a:rPr lang="en-US" sz="800"/>
                        <a:t>Service price management</a:t>
                      </a:r>
                      <a:endParaRPr lang="da-DK" sz="800"/>
                    </a:p>
                  </a:txBody>
                  <a:tcPr/>
                </a:tc>
                <a:tc>
                  <a:txBody>
                    <a:bodyPr/>
                    <a:lstStyle/>
                    <a:p>
                      <a:endParaRPr lang="en-US" sz="900" b="1">
                        <a:solidFill>
                          <a:srgbClr val="FF0000"/>
                        </a:solidFill>
                      </a:endParaRPr>
                    </a:p>
                    <a:p>
                      <a:r>
                        <a:rPr lang="en-US" sz="900" b="1">
                          <a:solidFill>
                            <a:srgbClr val="FF0000"/>
                          </a:solidFill>
                        </a:rPr>
                        <a:t>Warehouse management</a:t>
                      </a:r>
                    </a:p>
                    <a:p>
                      <a:pPr marL="285750" indent="-285750">
                        <a:buClr>
                          <a:srgbClr val="FF0000"/>
                        </a:buClr>
                        <a:buFont typeface="Arial" panose="020B0604020202020204" pitchFamily="34" charset="0"/>
                        <a:buChar char="•"/>
                      </a:pPr>
                      <a:r>
                        <a:rPr lang="en-US" sz="800"/>
                        <a:t>Bin tracking</a:t>
                      </a:r>
                    </a:p>
                    <a:p>
                      <a:pPr marL="285750" indent="-285750">
                        <a:buClr>
                          <a:srgbClr val="FF0000"/>
                        </a:buClr>
                        <a:buFont typeface="Arial" panose="020B0604020202020204" pitchFamily="34" charset="0"/>
                        <a:buChar char="•"/>
                      </a:pPr>
                      <a:r>
                        <a:rPr lang="en-US" sz="800"/>
                        <a:t>Inventory picks and put-aways</a:t>
                      </a:r>
                    </a:p>
                    <a:p>
                      <a:pPr marL="285750" indent="-285750">
                        <a:buClr>
                          <a:srgbClr val="FF0000"/>
                        </a:buClr>
                        <a:buFont typeface="Arial" panose="020B0604020202020204" pitchFamily="34" charset="0"/>
                        <a:buChar char="•"/>
                      </a:pPr>
                      <a:r>
                        <a:rPr lang="en-US" sz="800"/>
                        <a:t>Warehouse receipt</a:t>
                      </a:r>
                    </a:p>
                    <a:p>
                      <a:pPr marL="285750" indent="-285750">
                        <a:buClr>
                          <a:srgbClr val="FF0000"/>
                        </a:buClr>
                        <a:buFont typeface="Arial" panose="020B0604020202020204" pitchFamily="34" charset="0"/>
                        <a:buChar char="•"/>
                      </a:pPr>
                      <a:r>
                        <a:rPr lang="en-US" sz="800"/>
                        <a:t>Warehouse shipment</a:t>
                      </a:r>
                      <a:endParaRPr lang="da-DK" sz="800"/>
                    </a:p>
                  </a:txBody>
                  <a:tcPr/>
                </a:tc>
                <a:tc>
                  <a:txBody>
                    <a:bodyPr/>
                    <a:lstStyle/>
                    <a:p>
                      <a:endParaRPr lang="en-US" sz="900" b="1">
                        <a:solidFill>
                          <a:srgbClr val="FF0000"/>
                        </a:solidFill>
                      </a:endParaRPr>
                    </a:p>
                    <a:p>
                      <a:r>
                        <a:rPr lang="en-US" sz="900" b="1">
                          <a:solidFill>
                            <a:srgbClr val="FF0000"/>
                          </a:solidFill>
                        </a:rPr>
                        <a:t>Manufacturing</a:t>
                      </a:r>
                    </a:p>
                    <a:p>
                      <a:pPr marL="285750" indent="-285750">
                        <a:buClr>
                          <a:srgbClr val="FF0000"/>
                        </a:buClr>
                        <a:buFont typeface="Arial" panose="020B0604020202020204" pitchFamily="34" charset="0"/>
                        <a:buChar char="•"/>
                      </a:pPr>
                      <a:r>
                        <a:rPr lang="en-US" sz="800"/>
                        <a:t>Assembly management</a:t>
                      </a:r>
                    </a:p>
                    <a:p>
                      <a:pPr marL="285750" indent="-285750">
                        <a:buClr>
                          <a:srgbClr val="FF0000"/>
                        </a:buClr>
                        <a:buFont typeface="Arial" panose="020B0604020202020204" pitchFamily="34" charset="0"/>
                        <a:buChar char="•"/>
                      </a:pPr>
                      <a:r>
                        <a:rPr lang="en-US" sz="800"/>
                        <a:t>Standard cost worksheet</a:t>
                      </a:r>
                    </a:p>
                    <a:p>
                      <a:pPr marL="285750" indent="-285750">
                        <a:buClr>
                          <a:srgbClr val="FF0000"/>
                        </a:buClr>
                        <a:buFont typeface="Arial" panose="020B0604020202020204" pitchFamily="34" charset="0"/>
                        <a:buChar char="•"/>
                      </a:pPr>
                      <a:r>
                        <a:rPr lang="en-US" sz="800"/>
                        <a:t>Production bill of materials</a:t>
                      </a:r>
                    </a:p>
                    <a:p>
                      <a:pPr marL="285750" indent="-285750">
                        <a:buClr>
                          <a:srgbClr val="FF0000"/>
                        </a:buClr>
                        <a:buFont typeface="Arial" panose="020B0604020202020204" pitchFamily="34" charset="0"/>
                        <a:buChar char="•"/>
                      </a:pPr>
                      <a:r>
                        <a:rPr lang="en-US" sz="800"/>
                        <a:t>Basic capacity planning</a:t>
                      </a:r>
                    </a:p>
                    <a:p>
                      <a:pPr marL="285750" indent="-285750">
                        <a:buClr>
                          <a:srgbClr val="FF0000"/>
                        </a:buClr>
                        <a:buFont typeface="Arial" panose="020B0604020202020204" pitchFamily="34" charset="0"/>
                        <a:buChar char="•"/>
                      </a:pPr>
                      <a:r>
                        <a:rPr lang="en-US" sz="800"/>
                        <a:t>Machine centers</a:t>
                      </a:r>
                    </a:p>
                    <a:p>
                      <a:pPr marL="285750" indent="-285750">
                        <a:buClr>
                          <a:srgbClr val="FF0000"/>
                        </a:buClr>
                        <a:buFont typeface="Arial" panose="020B0604020202020204" pitchFamily="34" charset="0"/>
                        <a:buChar char="•"/>
                      </a:pPr>
                      <a:r>
                        <a:rPr lang="en-US" sz="800"/>
                        <a:t>Version management</a:t>
                      </a:r>
                      <a:br>
                        <a:rPr lang="en-US" sz="800"/>
                      </a:br>
                      <a:endParaRPr lang="da-DK" sz="800"/>
                    </a:p>
                  </a:txBody>
                  <a:tcPr/>
                </a:tc>
                <a:extLst>
                  <a:ext uri="{0D108BD9-81ED-4DB2-BD59-A6C34878D82A}">
                    <a16:rowId xmlns:a16="http://schemas.microsoft.com/office/drawing/2014/main" val="383768330"/>
                  </a:ext>
                </a:extLst>
              </a:tr>
            </a:tbl>
          </a:graphicData>
        </a:graphic>
      </p:graphicFrame>
      <p:grpSp>
        <p:nvGrpSpPr>
          <p:cNvPr id="21" name="Group 20">
            <a:extLst>
              <a:ext uri="{FF2B5EF4-FFF2-40B4-BE49-F238E27FC236}">
                <a16:creationId xmlns:a16="http://schemas.microsoft.com/office/drawing/2014/main" id="{5DDA1158-5869-8819-77B4-3D380586E41C}"/>
              </a:ext>
            </a:extLst>
          </p:cNvPr>
          <p:cNvGrpSpPr/>
          <p:nvPr/>
        </p:nvGrpSpPr>
        <p:grpSpPr>
          <a:xfrm>
            <a:off x="1245383" y="1608385"/>
            <a:ext cx="9547289" cy="1149023"/>
            <a:chOff x="1262317" y="1940767"/>
            <a:chExt cx="9547289" cy="1149023"/>
          </a:xfrm>
        </p:grpSpPr>
        <p:sp>
          <p:nvSpPr>
            <p:cNvPr id="19" name="Rectangle 18">
              <a:extLst>
                <a:ext uri="{FF2B5EF4-FFF2-40B4-BE49-F238E27FC236}">
                  <a16:creationId xmlns:a16="http://schemas.microsoft.com/office/drawing/2014/main" id="{9847BD38-3ACA-BCA3-2D68-EE007E5401BF}"/>
                </a:ext>
              </a:extLst>
            </p:cNvPr>
            <p:cNvSpPr/>
            <p:nvPr/>
          </p:nvSpPr>
          <p:spPr>
            <a:xfrm>
              <a:off x="1262317" y="1940767"/>
              <a:ext cx="9547289" cy="1149023"/>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a:extLst>
                <a:ext uri="{FF2B5EF4-FFF2-40B4-BE49-F238E27FC236}">
                  <a16:creationId xmlns:a16="http://schemas.microsoft.com/office/drawing/2014/main" id="{BC83CDFD-2C22-F3C6-D74C-2A5E10905D1E}"/>
                </a:ext>
              </a:extLst>
            </p:cNvPr>
            <p:cNvSpPr txBox="1"/>
            <p:nvPr/>
          </p:nvSpPr>
          <p:spPr>
            <a:xfrm>
              <a:off x="1266889" y="2045153"/>
              <a:ext cx="2347168" cy="846386"/>
            </a:xfrm>
            <a:prstGeom prst="rect">
              <a:avLst/>
            </a:prstGeom>
            <a:noFill/>
          </p:spPr>
          <p:txBody>
            <a:bodyPr wrap="square" rtlCol="0">
              <a:spAutoFit/>
            </a:bodyPr>
            <a:lstStyle/>
            <a:p>
              <a:r>
                <a:rPr lang="en-US" sz="900" b="1">
                  <a:solidFill>
                    <a:schemeClr val="bg1"/>
                  </a:solidFill>
                </a:rPr>
                <a:t>Finance and Accounting</a:t>
              </a:r>
            </a:p>
            <a:p>
              <a:pPr marL="285750" indent="-285750">
                <a:buClr>
                  <a:schemeClr val="bg1"/>
                </a:buClr>
                <a:buFont typeface="Arial" panose="020B0604020202020204" pitchFamily="34" charset="0"/>
                <a:buChar char="•"/>
              </a:pPr>
              <a:r>
                <a:rPr lang="en-US" sz="800">
                  <a:solidFill>
                    <a:schemeClr val="bg1"/>
                  </a:solidFill>
                </a:rPr>
                <a:t>General Ledger</a:t>
              </a:r>
            </a:p>
            <a:p>
              <a:pPr marL="285750" indent="-285750">
                <a:buClr>
                  <a:schemeClr val="bg1"/>
                </a:buClr>
                <a:buFont typeface="Arial" panose="020B0604020202020204" pitchFamily="34" charset="0"/>
                <a:buChar char="•"/>
              </a:pPr>
              <a:r>
                <a:rPr lang="en-US" sz="800">
                  <a:solidFill>
                    <a:schemeClr val="bg1"/>
                  </a:solidFill>
                </a:rPr>
                <a:t>Unlimited dimensions</a:t>
              </a:r>
            </a:p>
            <a:p>
              <a:pPr marL="285750" indent="-285750">
                <a:buClr>
                  <a:schemeClr val="bg1"/>
                </a:buClr>
                <a:buFont typeface="Arial" panose="020B0604020202020204" pitchFamily="34" charset="0"/>
                <a:buChar char="•"/>
              </a:pPr>
              <a:r>
                <a:rPr lang="en-US" sz="800">
                  <a:solidFill>
                    <a:schemeClr val="bg1"/>
                  </a:solidFill>
                </a:rPr>
                <a:t>Multiple currencies</a:t>
              </a:r>
            </a:p>
            <a:p>
              <a:pPr marL="285750" indent="-285750">
                <a:buClr>
                  <a:schemeClr val="bg1"/>
                </a:buClr>
                <a:buFont typeface="Arial" panose="020B0604020202020204" pitchFamily="34" charset="0"/>
                <a:buChar char="•"/>
              </a:pPr>
              <a:r>
                <a:rPr lang="en-US" sz="800">
                  <a:solidFill>
                    <a:schemeClr val="bg1"/>
                  </a:solidFill>
                </a:rPr>
                <a:t>Multiple companies</a:t>
              </a:r>
            </a:p>
            <a:p>
              <a:pPr marL="285750" indent="-285750">
                <a:buClr>
                  <a:schemeClr val="bg1"/>
                </a:buClr>
                <a:buFont typeface="Arial" panose="020B0604020202020204" pitchFamily="34" charset="0"/>
                <a:buChar char="•"/>
              </a:pPr>
              <a:r>
                <a:rPr lang="en-US" sz="800">
                  <a:solidFill>
                    <a:schemeClr val="bg1"/>
                  </a:solidFill>
                </a:rPr>
                <a:t>Sustainability management</a:t>
              </a:r>
              <a:endParaRPr lang="da-DK" sz="800">
                <a:solidFill>
                  <a:schemeClr val="bg1"/>
                </a:solidFill>
              </a:endParaRPr>
            </a:p>
          </p:txBody>
        </p:sp>
        <p:sp>
          <p:nvSpPr>
            <p:cNvPr id="5" name="TextBox 4">
              <a:extLst>
                <a:ext uri="{FF2B5EF4-FFF2-40B4-BE49-F238E27FC236}">
                  <a16:creationId xmlns:a16="http://schemas.microsoft.com/office/drawing/2014/main" id="{C203C23F-7F01-2A70-A01B-80925D23D23F}"/>
                </a:ext>
              </a:extLst>
            </p:cNvPr>
            <p:cNvSpPr txBox="1"/>
            <p:nvPr/>
          </p:nvSpPr>
          <p:spPr>
            <a:xfrm>
              <a:off x="3654491" y="2173466"/>
              <a:ext cx="2322283" cy="707886"/>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800">
                  <a:solidFill>
                    <a:schemeClr val="bg1"/>
                  </a:solidFill>
                </a:rPr>
                <a:t>Budgets</a:t>
              </a:r>
            </a:p>
            <a:p>
              <a:pPr marL="285750" indent="-285750">
                <a:buClr>
                  <a:schemeClr val="bg1"/>
                </a:buClr>
                <a:buFont typeface="Arial" panose="020B0604020202020204" pitchFamily="34" charset="0"/>
                <a:buChar char="•"/>
              </a:pPr>
              <a:r>
                <a:rPr lang="en-US" sz="800">
                  <a:solidFill>
                    <a:schemeClr val="bg1"/>
                  </a:solidFill>
                </a:rPr>
                <a:t>Financial reporting</a:t>
              </a:r>
            </a:p>
            <a:p>
              <a:pPr marL="285750" indent="-285750">
                <a:buClr>
                  <a:schemeClr val="bg1"/>
                </a:buClr>
                <a:buFont typeface="Arial" panose="020B0604020202020204" pitchFamily="34" charset="0"/>
                <a:buChar char="•"/>
              </a:pPr>
              <a:r>
                <a:rPr lang="en-US" sz="800">
                  <a:solidFill>
                    <a:schemeClr val="bg1"/>
                  </a:solidFill>
                </a:rPr>
                <a:t>Consolidation</a:t>
              </a:r>
            </a:p>
            <a:p>
              <a:pPr marL="285750" indent="-285750">
                <a:buClr>
                  <a:schemeClr val="bg1"/>
                </a:buClr>
                <a:buFont typeface="Arial" panose="020B0604020202020204" pitchFamily="34" charset="0"/>
                <a:buChar char="•"/>
              </a:pPr>
              <a:r>
                <a:rPr lang="en-US" sz="800">
                  <a:solidFill>
                    <a:schemeClr val="bg1"/>
                  </a:solidFill>
                </a:rPr>
                <a:t>Intercompany postings</a:t>
              </a:r>
            </a:p>
            <a:p>
              <a:pPr marL="285750" indent="-285750">
                <a:buClr>
                  <a:schemeClr val="bg1"/>
                </a:buClr>
                <a:buFont typeface="Arial" panose="020B0604020202020204" pitchFamily="34" charset="0"/>
                <a:buChar char="•"/>
              </a:pPr>
              <a:r>
                <a:rPr lang="en-US" sz="800">
                  <a:solidFill>
                    <a:schemeClr val="bg1"/>
                  </a:solidFill>
                </a:rPr>
                <a:t>Statistical accounts</a:t>
              </a:r>
              <a:endParaRPr lang="da-DK" sz="800">
                <a:solidFill>
                  <a:schemeClr val="bg1"/>
                </a:solidFill>
              </a:endParaRPr>
            </a:p>
          </p:txBody>
        </p:sp>
        <p:sp>
          <p:nvSpPr>
            <p:cNvPr id="7" name="TextBox 6">
              <a:extLst>
                <a:ext uri="{FF2B5EF4-FFF2-40B4-BE49-F238E27FC236}">
                  <a16:creationId xmlns:a16="http://schemas.microsoft.com/office/drawing/2014/main" id="{AD14C49D-2FFF-DB12-DCEC-0ACBBF7A527B}"/>
                </a:ext>
              </a:extLst>
            </p:cNvPr>
            <p:cNvSpPr txBox="1"/>
            <p:nvPr/>
          </p:nvSpPr>
          <p:spPr>
            <a:xfrm>
              <a:off x="6053497" y="2177470"/>
              <a:ext cx="2299472" cy="707886"/>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800">
                  <a:solidFill>
                    <a:schemeClr val="bg1"/>
                  </a:solidFill>
                </a:rPr>
                <a:t>Cash flow forecast (AI)</a:t>
              </a:r>
            </a:p>
            <a:p>
              <a:pPr marL="285750" indent="-285750">
                <a:buClr>
                  <a:schemeClr val="bg1"/>
                </a:buClr>
                <a:buFont typeface="Arial" panose="020B0604020202020204" pitchFamily="34" charset="0"/>
                <a:buChar char="•"/>
              </a:pPr>
              <a:r>
                <a:rPr lang="en-US" sz="800">
                  <a:solidFill>
                    <a:schemeClr val="bg1"/>
                  </a:solidFill>
                </a:rPr>
                <a:t>Fixed assets</a:t>
              </a:r>
            </a:p>
            <a:p>
              <a:pPr marL="285750" indent="-285750">
                <a:buClr>
                  <a:schemeClr val="bg1"/>
                </a:buClr>
                <a:buFont typeface="Arial" panose="020B0604020202020204" pitchFamily="34" charset="0"/>
                <a:buChar char="•"/>
              </a:pPr>
              <a:r>
                <a:rPr lang="en-US" sz="800">
                  <a:solidFill>
                    <a:schemeClr val="bg1"/>
                  </a:solidFill>
                </a:rPr>
                <a:t>Cost accounting</a:t>
              </a:r>
            </a:p>
            <a:p>
              <a:pPr marL="285750" indent="-285750">
                <a:buClr>
                  <a:schemeClr val="bg1"/>
                </a:buClr>
                <a:buFont typeface="Arial" panose="020B0604020202020204" pitchFamily="34" charset="0"/>
                <a:buChar char="•"/>
              </a:pPr>
              <a:r>
                <a:rPr lang="en-US" sz="800">
                  <a:solidFill>
                    <a:schemeClr val="bg1"/>
                  </a:solidFill>
                </a:rPr>
                <a:t>Deferrals</a:t>
              </a:r>
            </a:p>
            <a:p>
              <a:pPr marL="285750" indent="-285750">
                <a:buClr>
                  <a:schemeClr val="bg1"/>
                </a:buClr>
                <a:buFont typeface="Arial" panose="020B0604020202020204" pitchFamily="34" charset="0"/>
                <a:buChar char="•"/>
              </a:pPr>
              <a:r>
                <a:rPr lang="en-US" sz="800">
                  <a:solidFill>
                    <a:schemeClr val="bg1"/>
                  </a:solidFill>
                </a:rPr>
                <a:t>Electronic payments/direct debits</a:t>
              </a:r>
            </a:p>
          </p:txBody>
        </p:sp>
        <p:sp>
          <p:nvSpPr>
            <p:cNvPr id="8" name="TextBox 7">
              <a:extLst>
                <a:ext uri="{FF2B5EF4-FFF2-40B4-BE49-F238E27FC236}">
                  <a16:creationId xmlns:a16="http://schemas.microsoft.com/office/drawing/2014/main" id="{49893A0D-E5A4-CD61-4BF9-665427B257AC}"/>
                </a:ext>
              </a:extLst>
            </p:cNvPr>
            <p:cNvSpPr txBox="1"/>
            <p:nvPr/>
          </p:nvSpPr>
          <p:spPr>
            <a:xfrm>
              <a:off x="8439023" y="2179947"/>
              <a:ext cx="2347163" cy="707886"/>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800">
                  <a:solidFill>
                    <a:schemeClr val="bg1"/>
                  </a:solidFill>
                </a:rPr>
                <a:t>Customer payment process</a:t>
              </a:r>
            </a:p>
            <a:p>
              <a:pPr marL="285750" indent="-285750">
                <a:buClr>
                  <a:schemeClr val="bg1"/>
                </a:buClr>
                <a:buFont typeface="Arial" panose="020B0604020202020204" pitchFamily="34" charset="0"/>
                <a:buChar char="•"/>
              </a:pPr>
              <a:r>
                <a:rPr lang="en-US" sz="800">
                  <a:solidFill>
                    <a:schemeClr val="bg1"/>
                  </a:solidFill>
                </a:rPr>
                <a:t>Late payment prediction (AI)</a:t>
              </a:r>
            </a:p>
            <a:p>
              <a:pPr marL="285750" indent="-285750">
                <a:buClr>
                  <a:schemeClr val="bg1"/>
                </a:buClr>
                <a:buFont typeface="Arial" panose="020B0604020202020204" pitchFamily="34" charset="0"/>
                <a:buChar char="•"/>
              </a:pPr>
              <a:r>
                <a:rPr lang="en-US" sz="800">
                  <a:solidFill>
                    <a:schemeClr val="bg1"/>
                  </a:solidFill>
                </a:rPr>
                <a:t>Bank account reconciliation (AI)</a:t>
              </a:r>
            </a:p>
            <a:p>
              <a:pPr marL="285750" indent="-285750">
                <a:buClr>
                  <a:schemeClr val="bg1"/>
                </a:buClr>
                <a:buFont typeface="Arial" panose="020B0604020202020204" pitchFamily="34" charset="0"/>
                <a:buChar char="•"/>
              </a:pPr>
              <a:r>
                <a:rPr lang="en-US" sz="800">
                  <a:solidFill>
                    <a:schemeClr val="bg1"/>
                  </a:solidFill>
                </a:rPr>
                <a:t>Bank account management</a:t>
              </a:r>
            </a:p>
            <a:p>
              <a:pPr marL="285750" indent="-285750">
                <a:buClr>
                  <a:schemeClr val="bg1"/>
                </a:buClr>
                <a:buFont typeface="Arial" panose="020B0604020202020204" pitchFamily="34" charset="0"/>
                <a:buChar char="•"/>
              </a:pPr>
              <a:r>
                <a:rPr lang="en-US" sz="800">
                  <a:solidFill>
                    <a:schemeClr val="bg1"/>
                  </a:solidFill>
                </a:rPr>
                <a:t>Check writing</a:t>
              </a:r>
            </a:p>
          </p:txBody>
        </p:sp>
      </p:grpSp>
    </p:spTree>
    <p:extLst>
      <p:ext uri="{BB962C8B-B14F-4D97-AF65-F5344CB8AC3E}">
        <p14:creationId xmlns:p14="http://schemas.microsoft.com/office/powerpoint/2010/main" val="346830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1389A73-931B-6C0C-7AAE-7887863A685D}"/>
              </a:ext>
            </a:extLst>
          </p:cNvPr>
          <p:cNvSpPr>
            <a:spLocks noGrp="1"/>
          </p:cNvSpPr>
          <p:nvPr>
            <p:ph type="body" sz="quarter" idx="26"/>
          </p:nvPr>
        </p:nvSpPr>
        <p:spPr>
          <a:xfrm>
            <a:off x="1062038" y="552554"/>
            <a:ext cx="8386762" cy="708867"/>
          </a:xfrm>
        </p:spPr>
        <p:txBody>
          <a:bodyPr/>
          <a:lstStyle/>
          <a:p>
            <a:r>
              <a:rPr lang="da-DK"/>
              <a:t>Business Central in AppSource – Point to point integrations </a:t>
            </a:r>
          </a:p>
        </p:txBody>
      </p:sp>
      <p:pic>
        <p:nvPicPr>
          <p:cNvPr id="4" name="Billede 3">
            <a:extLst>
              <a:ext uri="{FF2B5EF4-FFF2-40B4-BE49-F238E27FC236}">
                <a16:creationId xmlns:a16="http://schemas.microsoft.com/office/drawing/2014/main" id="{19008CCC-B387-F980-B411-BDAFE937F8B5}"/>
              </a:ext>
            </a:extLst>
          </p:cNvPr>
          <p:cNvPicPr>
            <a:picLocks noChangeAspect="1"/>
          </p:cNvPicPr>
          <p:nvPr/>
        </p:nvPicPr>
        <p:blipFill>
          <a:blip r:embed="rId2"/>
          <a:stretch>
            <a:fillRect/>
          </a:stretch>
        </p:blipFill>
        <p:spPr>
          <a:xfrm>
            <a:off x="993091" y="1851206"/>
            <a:ext cx="10335309" cy="4616394"/>
          </a:xfrm>
          <a:prstGeom prst="rect">
            <a:avLst/>
          </a:prstGeom>
          <a:ln>
            <a:solidFill>
              <a:schemeClr val="tx1">
                <a:lumMod val="40000"/>
                <a:lumOff val="60000"/>
              </a:schemeClr>
            </a:solidFill>
          </a:ln>
        </p:spPr>
      </p:pic>
    </p:spTree>
    <p:extLst>
      <p:ext uri="{BB962C8B-B14F-4D97-AF65-F5344CB8AC3E}">
        <p14:creationId xmlns:p14="http://schemas.microsoft.com/office/powerpoint/2010/main" val="297088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2CAE-0BDC-5552-4F16-1A85E5A8097D}"/>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103FD3E-A821-28C3-964D-224874B529D5}"/>
              </a:ext>
            </a:extLst>
          </p:cNvPr>
          <p:cNvSpPr>
            <a:spLocks noGrp="1"/>
          </p:cNvSpPr>
          <p:nvPr>
            <p:ph idx="1"/>
          </p:nvPr>
        </p:nvSpPr>
        <p:spPr/>
        <p:txBody>
          <a:bodyPr/>
          <a:lstStyle/>
          <a:p>
            <a:r>
              <a:rPr lang="en-US" sz="1600"/>
              <a:t>Today´s team</a:t>
            </a:r>
          </a:p>
          <a:p>
            <a:r>
              <a:rPr lang="en-US" sz="1600"/>
              <a:t>Who is AlfaPeople</a:t>
            </a:r>
          </a:p>
          <a:p>
            <a:r>
              <a:rPr lang="en-US" sz="1600"/>
              <a:t>What is an Integration, and how does it help my business?</a:t>
            </a:r>
          </a:p>
          <a:p>
            <a:r>
              <a:rPr lang="en-US" sz="1600"/>
              <a:t>Integration strategies and embracing standardization</a:t>
            </a:r>
          </a:p>
          <a:p>
            <a:r>
              <a:rPr lang="en-US" sz="1600"/>
              <a:t>Microsoft Dynamics 365 Business Central capabilities</a:t>
            </a:r>
          </a:p>
          <a:p>
            <a:r>
              <a:rPr lang="en-US" sz="1600"/>
              <a:t>Real-life example</a:t>
            </a:r>
          </a:p>
          <a:p>
            <a:r>
              <a:rPr lang="en-US" sz="1600"/>
              <a:t>Key takeaways</a:t>
            </a:r>
          </a:p>
        </p:txBody>
      </p:sp>
      <p:sp>
        <p:nvSpPr>
          <p:cNvPr id="4" name="Text Placeholder 3">
            <a:extLst>
              <a:ext uri="{FF2B5EF4-FFF2-40B4-BE49-F238E27FC236}">
                <a16:creationId xmlns:a16="http://schemas.microsoft.com/office/drawing/2014/main" id="{8E8345C0-BEEC-7D85-3619-D8419014637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8410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1568-11CA-596F-7C22-6D6106C468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824C66-0E1F-C309-E82C-B86490FDE30E}"/>
              </a:ext>
            </a:extLst>
          </p:cNvPr>
          <p:cNvSpPr>
            <a:spLocks noGrp="1"/>
          </p:cNvSpPr>
          <p:nvPr>
            <p:ph type="ctrTitle"/>
          </p:nvPr>
        </p:nvSpPr>
        <p:spPr>
          <a:xfrm>
            <a:off x="333830" y="4163942"/>
            <a:ext cx="11520322" cy="1433286"/>
          </a:xfrm>
        </p:spPr>
        <p:txBody>
          <a:bodyPr/>
          <a:lstStyle/>
          <a:p>
            <a:r>
              <a:rPr lang="en-US"/>
              <a:t>Real-life example </a:t>
            </a:r>
            <a:endParaRPr lang="da-DK"/>
          </a:p>
        </p:txBody>
      </p:sp>
    </p:spTree>
    <p:extLst>
      <p:ext uri="{BB962C8B-B14F-4D97-AF65-F5344CB8AC3E}">
        <p14:creationId xmlns:p14="http://schemas.microsoft.com/office/powerpoint/2010/main" val="2350550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3AF722-D2CB-54CA-B2BB-95A517FEE53F}"/>
              </a:ext>
            </a:extLst>
          </p:cNvPr>
          <p:cNvSpPr>
            <a:spLocks noGrp="1"/>
          </p:cNvSpPr>
          <p:nvPr>
            <p:ph type="title"/>
          </p:nvPr>
        </p:nvSpPr>
        <p:spPr/>
        <p:txBody>
          <a:bodyPr/>
          <a:lstStyle/>
          <a:p>
            <a:r>
              <a:rPr lang="da-DK"/>
              <a:t>Change of website with minimal </a:t>
            </a:r>
            <a:r>
              <a:rPr lang="da-DK" err="1"/>
              <a:t>impact</a:t>
            </a:r>
            <a:r>
              <a:rPr lang="da-DK"/>
              <a:t>?</a:t>
            </a:r>
          </a:p>
        </p:txBody>
      </p:sp>
      <p:sp>
        <p:nvSpPr>
          <p:cNvPr id="7" name="Content Placeholder 6">
            <a:extLst>
              <a:ext uri="{FF2B5EF4-FFF2-40B4-BE49-F238E27FC236}">
                <a16:creationId xmlns:a16="http://schemas.microsoft.com/office/drawing/2014/main" id="{A60A9BFC-7914-5F3A-C2AC-ECEF18F0588C}"/>
              </a:ext>
            </a:extLst>
          </p:cNvPr>
          <p:cNvSpPr>
            <a:spLocks noGrp="1"/>
          </p:cNvSpPr>
          <p:nvPr>
            <p:ph idx="1"/>
          </p:nvPr>
        </p:nvSpPr>
        <p:spPr>
          <a:xfrm>
            <a:off x="572290" y="1671878"/>
            <a:ext cx="5466052" cy="4989272"/>
          </a:xfrm>
        </p:spPr>
        <p:txBody>
          <a:bodyPr/>
          <a:lstStyle/>
          <a:p>
            <a:r>
              <a:rPr lang="da-DK" b="1"/>
              <a:t>E-commerce client </a:t>
            </a:r>
            <a:r>
              <a:rPr lang="da-DK"/>
              <a:t>knew they had </a:t>
            </a:r>
            <a:r>
              <a:rPr lang="da-DK" b="1"/>
              <a:t>several legacy systems</a:t>
            </a:r>
            <a:r>
              <a:rPr lang="da-DK"/>
              <a:t> they had to replace within a year or two, but could not live without them or the integration to their new ERP. So they utilized the iPaaS or connection hub approach.</a:t>
            </a:r>
            <a:br>
              <a:rPr lang="da-DK"/>
            </a:br>
            <a:endParaRPr lang="da-DK"/>
          </a:p>
          <a:p>
            <a:pPr marL="285750" indent="-285750">
              <a:buFont typeface="Arial" panose="020B0604020202020204" pitchFamily="34" charset="0"/>
              <a:buChar char="•"/>
            </a:pPr>
            <a:r>
              <a:rPr lang="da-DK"/>
              <a:t>All integrations were built with standard API’s from ERP and website.</a:t>
            </a:r>
          </a:p>
          <a:p>
            <a:pPr marL="285750" indent="-285750">
              <a:buFont typeface="Arial" panose="020B0604020202020204" pitchFamily="34" charset="0"/>
              <a:buChar char="•"/>
            </a:pPr>
            <a:r>
              <a:rPr lang="da-DK"/>
              <a:t>Connection hub made sure all systems were connected and sent data </a:t>
            </a:r>
            <a:r>
              <a:rPr lang="en-US"/>
              <a:t>instantaneously without any custom-coding in either system</a:t>
            </a:r>
            <a:r>
              <a:rPr lang="da-DK"/>
              <a:t>.</a:t>
            </a:r>
          </a:p>
          <a:p>
            <a:pPr marL="285750" indent="-285750">
              <a:buFont typeface="Arial" panose="020B0604020202020204" pitchFamily="34" charset="0"/>
              <a:buChar char="•"/>
            </a:pPr>
            <a:r>
              <a:rPr lang="da-DK"/>
              <a:t>Several API connections exchanged data such as Items, Prices, Invoices, Orders, Payment data, track and trace, etc. A lot of automation for a website.</a:t>
            </a:r>
          </a:p>
          <a:p>
            <a:pPr marL="285750" indent="-285750">
              <a:buFont typeface="Arial" panose="020B0604020202020204" pitchFamily="34" charset="0"/>
              <a:buChar char="•"/>
            </a:pPr>
            <a:r>
              <a:rPr lang="da-DK"/>
              <a:t>After a year or so, the processes and integrations from the old website were changed to the new website with minimal impact.</a:t>
            </a:r>
          </a:p>
          <a:p>
            <a:pPr marL="285750" indent="-285750">
              <a:buFont typeface="Arial" panose="020B0604020202020204" pitchFamily="34" charset="0"/>
              <a:buChar char="•"/>
            </a:pPr>
            <a:endParaRPr lang="da-DK"/>
          </a:p>
          <a:p>
            <a:r>
              <a:rPr lang="da-DK" b="1"/>
              <a:t>Learnings:</a:t>
            </a:r>
            <a:r>
              <a:rPr lang="da-DK"/>
              <a:t> </a:t>
            </a:r>
            <a:r>
              <a:rPr lang="da-DK" b="1"/>
              <a:t>Standard API with connection HUB gave this client a minimal impact on their ERP processes.</a:t>
            </a:r>
          </a:p>
          <a:p>
            <a:pPr marL="285750" indent="-285750">
              <a:buFont typeface="Arial" panose="020B0604020202020204" pitchFamily="34" charset="0"/>
              <a:buChar char="•"/>
            </a:pPr>
            <a:endParaRPr lang="da-DK"/>
          </a:p>
        </p:txBody>
      </p:sp>
      <p:pic>
        <p:nvPicPr>
          <p:cNvPr id="2" name="Picture 9" descr="A blue circle with circles and dots&#10;&#10;Description automatically generated">
            <a:extLst>
              <a:ext uri="{FF2B5EF4-FFF2-40B4-BE49-F238E27FC236}">
                <a16:creationId xmlns:a16="http://schemas.microsoft.com/office/drawing/2014/main" id="{5689D5F2-3E1D-946A-C261-E9FEFC2410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30502" y="3664650"/>
            <a:ext cx="1074209" cy="1031006"/>
          </a:xfrm>
          <a:prstGeom prst="rect">
            <a:avLst/>
          </a:prstGeom>
        </p:spPr>
      </p:pic>
      <p:grpSp>
        <p:nvGrpSpPr>
          <p:cNvPr id="3" name="Group 14">
            <a:extLst>
              <a:ext uri="{FF2B5EF4-FFF2-40B4-BE49-F238E27FC236}">
                <a16:creationId xmlns:a16="http://schemas.microsoft.com/office/drawing/2014/main" id="{C45E8D13-B6CC-7CA5-DDAC-907BBB0D8E8D}"/>
              </a:ext>
            </a:extLst>
          </p:cNvPr>
          <p:cNvGrpSpPr/>
          <p:nvPr/>
        </p:nvGrpSpPr>
        <p:grpSpPr>
          <a:xfrm>
            <a:off x="10159048" y="2272490"/>
            <a:ext cx="902624" cy="898647"/>
            <a:chOff x="9725114" y="2866701"/>
            <a:chExt cx="902624" cy="898647"/>
          </a:xfrm>
        </p:grpSpPr>
        <p:sp>
          <p:nvSpPr>
            <p:cNvPr id="4" name="Oval 15">
              <a:extLst>
                <a:ext uri="{FF2B5EF4-FFF2-40B4-BE49-F238E27FC236}">
                  <a16:creationId xmlns:a16="http://schemas.microsoft.com/office/drawing/2014/main" id="{F6EB650D-6E50-EF51-1CDB-FEB19C966398}"/>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5" name="TextBox 16">
              <a:extLst>
                <a:ext uri="{FF2B5EF4-FFF2-40B4-BE49-F238E27FC236}">
                  <a16:creationId xmlns:a16="http://schemas.microsoft.com/office/drawing/2014/main" id="{5F6033C5-D045-D815-16F9-4AB434FC8106}"/>
                </a:ext>
              </a:extLst>
            </p:cNvPr>
            <p:cNvSpPr txBox="1"/>
            <p:nvPr/>
          </p:nvSpPr>
          <p:spPr>
            <a:xfrm>
              <a:off x="9729090" y="3072645"/>
              <a:ext cx="898648" cy="461665"/>
            </a:xfrm>
            <a:prstGeom prst="rect">
              <a:avLst/>
            </a:prstGeom>
            <a:noFill/>
          </p:spPr>
          <p:txBody>
            <a:bodyPr wrap="square" rtlCol="0">
              <a:spAutoFit/>
            </a:bodyPr>
            <a:lstStyle/>
            <a:p>
              <a:pPr algn="ctr"/>
              <a:r>
                <a:rPr lang="en-US" sz="1200">
                  <a:solidFill>
                    <a:schemeClr val="bg1"/>
                  </a:solidFill>
                </a:rPr>
                <a:t>Old Webshop</a:t>
              </a:r>
              <a:endParaRPr lang="da-DK" sz="1200">
                <a:solidFill>
                  <a:schemeClr val="bg1"/>
                </a:solidFill>
              </a:endParaRPr>
            </a:p>
          </p:txBody>
        </p:sp>
      </p:grpSp>
      <p:grpSp>
        <p:nvGrpSpPr>
          <p:cNvPr id="10" name="Group 17">
            <a:extLst>
              <a:ext uri="{FF2B5EF4-FFF2-40B4-BE49-F238E27FC236}">
                <a16:creationId xmlns:a16="http://schemas.microsoft.com/office/drawing/2014/main" id="{AD870E1E-BD34-E1CF-5DD2-08B11B105101}"/>
              </a:ext>
            </a:extLst>
          </p:cNvPr>
          <p:cNvGrpSpPr/>
          <p:nvPr/>
        </p:nvGrpSpPr>
        <p:grpSpPr>
          <a:xfrm>
            <a:off x="10614336" y="3698470"/>
            <a:ext cx="902624" cy="898647"/>
            <a:chOff x="9725114" y="2866701"/>
            <a:chExt cx="902624" cy="898647"/>
          </a:xfrm>
        </p:grpSpPr>
        <p:sp>
          <p:nvSpPr>
            <p:cNvPr id="11" name="Oval 18">
              <a:extLst>
                <a:ext uri="{FF2B5EF4-FFF2-40B4-BE49-F238E27FC236}">
                  <a16:creationId xmlns:a16="http://schemas.microsoft.com/office/drawing/2014/main" id="{EF98A819-8AE0-4FE7-EDCF-3E1B5F56F9D4}"/>
                </a:ext>
              </a:extLst>
            </p:cNvPr>
            <p:cNvSpPr/>
            <p:nvPr/>
          </p:nvSpPr>
          <p:spPr>
            <a:xfrm>
              <a:off x="9725114" y="2866701"/>
              <a:ext cx="898647" cy="8986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12" name="TextBox 19">
              <a:extLst>
                <a:ext uri="{FF2B5EF4-FFF2-40B4-BE49-F238E27FC236}">
                  <a16:creationId xmlns:a16="http://schemas.microsoft.com/office/drawing/2014/main" id="{F977572B-1E23-A0B4-27AB-F1FD803AA45F}"/>
                </a:ext>
              </a:extLst>
            </p:cNvPr>
            <p:cNvSpPr txBox="1"/>
            <p:nvPr/>
          </p:nvSpPr>
          <p:spPr>
            <a:xfrm>
              <a:off x="9729090" y="3038777"/>
              <a:ext cx="898648" cy="461665"/>
            </a:xfrm>
            <a:prstGeom prst="rect">
              <a:avLst/>
            </a:prstGeom>
            <a:noFill/>
          </p:spPr>
          <p:txBody>
            <a:bodyPr wrap="square" rtlCol="0">
              <a:spAutoFit/>
            </a:bodyPr>
            <a:lstStyle/>
            <a:p>
              <a:pPr algn="ctr"/>
              <a:r>
                <a:rPr lang="en-US" sz="1200">
                  <a:solidFill>
                    <a:schemeClr val="bg1"/>
                  </a:solidFill>
                </a:rPr>
                <a:t>New webshop</a:t>
              </a:r>
              <a:endParaRPr lang="da-DK" sz="1200">
                <a:solidFill>
                  <a:schemeClr val="bg1"/>
                </a:solidFill>
              </a:endParaRPr>
            </a:p>
          </p:txBody>
        </p:sp>
      </p:grpSp>
      <p:grpSp>
        <p:nvGrpSpPr>
          <p:cNvPr id="16" name="Group 23">
            <a:extLst>
              <a:ext uri="{FF2B5EF4-FFF2-40B4-BE49-F238E27FC236}">
                <a16:creationId xmlns:a16="http://schemas.microsoft.com/office/drawing/2014/main" id="{FB485219-2516-EAB7-9025-AF4D7788845B}"/>
              </a:ext>
            </a:extLst>
          </p:cNvPr>
          <p:cNvGrpSpPr/>
          <p:nvPr/>
        </p:nvGrpSpPr>
        <p:grpSpPr>
          <a:xfrm>
            <a:off x="8656969" y="3730829"/>
            <a:ext cx="902624" cy="898647"/>
            <a:chOff x="9725114" y="2866701"/>
            <a:chExt cx="902624" cy="898647"/>
          </a:xfrm>
        </p:grpSpPr>
        <p:sp>
          <p:nvSpPr>
            <p:cNvPr id="17" name="Oval 24">
              <a:extLst>
                <a:ext uri="{FF2B5EF4-FFF2-40B4-BE49-F238E27FC236}">
                  <a16:creationId xmlns:a16="http://schemas.microsoft.com/office/drawing/2014/main" id="{03D40C52-7049-F8F8-2192-6A19A8B0176F}"/>
                </a:ext>
              </a:extLst>
            </p:cNvPr>
            <p:cNvSpPr/>
            <p:nvPr/>
          </p:nvSpPr>
          <p:spPr>
            <a:xfrm>
              <a:off x="9725114" y="2866701"/>
              <a:ext cx="898647" cy="89864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700"/>
            </a:p>
          </p:txBody>
        </p:sp>
        <p:sp>
          <p:nvSpPr>
            <p:cNvPr id="18" name="TextBox 25">
              <a:extLst>
                <a:ext uri="{FF2B5EF4-FFF2-40B4-BE49-F238E27FC236}">
                  <a16:creationId xmlns:a16="http://schemas.microsoft.com/office/drawing/2014/main" id="{34DA34A7-2788-557D-BEEF-18AEE0345EA3}"/>
                </a:ext>
              </a:extLst>
            </p:cNvPr>
            <p:cNvSpPr txBox="1"/>
            <p:nvPr/>
          </p:nvSpPr>
          <p:spPr>
            <a:xfrm>
              <a:off x="9729090" y="3174249"/>
              <a:ext cx="898648" cy="276999"/>
            </a:xfrm>
            <a:prstGeom prst="rect">
              <a:avLst/>
            </a:prstGeom>
            <a:noFill/>
          </p:spPr>
          <p:txBody>
            <a:bodyPr wrap="square" rtlCol="0">
              <a:spAutoFit/>
            </a:bodyPr>
            <a:lstStyle/>
            <a:p>
              <a:pPr algn="ctr"/>
              <a:r>
                <a:rPr lang="en-US" sz="1200">
                  <a:solidFill>
                    <a:schemeClr val="bg1"/>
                  </a:solidFill>
                </a:rPr>
                <a:t>IPaaS</a:t>
              </a:r>
              <a:endParaRPr lang="da-DK" sz="1200">
                <a:solidFill>
                  <a:schemeClr val="bg1"/>
                </a:solidFill>
              </a:endParaRPr>
            </a:p>
          </p:txBody>
        </p:sp>
      </p:grpSp>
      <p:sp>
        <p:nvSpPr>
          <p:cNvPr id="19" name="TextBox 26">
            <a:extLst>
              <a:ext uri="{FF2B5EF4-FFF2-40B4-BE49-F238E27FC236}">
                <a16:creationId xmlns:a16="http://schemas.microsoft.com/office/drawing/2014/main" id="{D615E52A-0B39-8570-409F-A7BAE6CD8C90}"/>
              </a:ext>
            </a:extLst>
          </p:cNvPr>
          <p:cNvSpPr txBox="1"/>
          <p:nvPr/>
        </p:nvSpPr>
        <p:spPr>
          <a:xfrm>
            <a:off x="6333247" y="4744428"/>
            <a:ext cx="1506070" cy="276999"/>
          </a:xfrm>
          <a:prstGeom prst="rect">
            <a:avLst/>
          </a:prstGeom>
          <a:noFill/>
        </p:spPr>
        <p:txBody>
          <a:bodyPr wrap="square" rtlCol="0">
            <a:spAutoFit/>
          </a:bodyPr>
          <a:lstStyle/>
          <a:p>
            <a:pPr algn="ctr"/>
            <a:r>
              <a:rPr lang="en-US" sz="1200">
                <a:solidFill>
                  <a:schemeClr val="tx2"/>
                </a:solidFill>
              </a:rPr>
              <a:t>Business Central</a:t>
            </a:r>
            <a:endParaRPr lang="da-DK" sz="1200">
              <a:solidFill>
                <a:schemeClr val="tx2"/>
              </a:solidFill>
            </a:endParaRPr>
          </a:p>
        </p:txBody>
      </p:sp>
      <p:grpSp>
        <p:nvGrpSpPr>
          <p:cNvPr id="20" name="Group 27">
            <a:extLst>
              <a:ext uri="{FF2B5EF4-FFF2-40B4-BE49-F238E27FC236}">
                <a16:creationId xmlns:a16="http://schemas.microsoft.com/office/drawing/2014/main" id="{1C05A924-D573-910B-C759-F55F35DE657A}"/>
              </a:ext>
            </a:extLst>
          </p:cNvPr>
          <p:cNvGrpSpPr/>
          <p:nvPr/>
        </p:nvGrpSpPr>
        <p:grpSpPr>
          <a:xfrm>
            <a:off x="9854498" y="4117232"/>
            <a:ext cx="585097" cy="119287"/>
            <a:chOff x="7458766" y="6095776"/>
            <a:chExt cx="825897" cy="91697"/>
          </a:xfrm>
        </p:grpSpPr>
        <p:cxnSp>
          <p:nvCxnSpPr>
            <p:cNvPr id="21" name="Lige forbindelse 20">
              <a:extLst>
                <a:ext uri="{FF2B5EF4-FFF2-40B4-BE49-F238E27FC236}">
                  <a16:creationId xmlns:a16="http://schemas.microsoft.com/office/drawing/2014/main" id="{6ACAB2EB-A7A0-C576-CF95-988586CDD958}"/>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3C09B5BD-FAD6-CFF8-22AC-57E63758CCBE}"/>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23" name="Group 31">
            <a:extLst>
              <a:ext uri="{FF2B5EF4-FFF2-40B4-BE49-F238E27FC236}">
                <a16:creationId xmlns:a16="http://schemas.microsoft.com/office/drawing/2014/main" id="{DA6CD337-6203-8F75-1FBA-B7383B45F535}"/>
              </a:ext>
            </a:extLst>
          </p:cNvPr>
          <p:cNvGrpSpPr/>
          <p:nvPr/>
        </p:nvGrpSpPr>
        <p:grpSpPr>
          <a:xfrm>
            <a:off x="7841424" y="4101014"/>
            <a:ext cx="585097" cy="119287"/>
            <a:chOff x="7458766" y="6095776"/>
            <a:chExt cx="825897" cy="91697"/>
          </a:xfrm>
        </p:grpSpPr>
        <p:cxnSp>
          <p:nvCxnSpPr>
            <p:cNvPr id="24" name="Lige forbindelse 20">
              <a:extLst>
                <a:ext uri="{FF2B5EF4-FFF2-40B4-BE49-F238E27FC236}">
                  <a16:creationId xmlns:a16="http://schemas.microsoft.com/office/drawing/2014/main" id="{7CE46DBA-0DAF-BE76-240E-0AC8EE9C3153}"/>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Lige forbindelse 21">
              <a:extLst>
                <a:ext uri="{FF2B5EF4-FFF2-40B4-BE49-F238E27FC236}">
                  <a16:creationId xmlns:a16="http://schemas.microsoft.com/office/drawing/2014/main" id="{D7755655-8C9F-7333-E010-2C132EACC101}"/>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grpSp>
        <p:nvGrpSpPr>
          <p:cNvPr id="26" name="Group 34">
            <a:extLst>
              <a:ext uri="{FF2B5EF4-FFF2-40B4-BE49-F238E27FC236}">
                <a16:creationId xmlns:a16="http://schemas.microsoft.com/office/drawing/2014/main" id="{D809BDCA-4CEE-3C4A-9A13-DBB7210D5C53}"/>
              </a:ext>
            </a:extLst>
          </p:cNvPr>
          <p:cNvGrpSpPr/>
          <p:nvPr/>
        </p:nvGrpSpPr>
        <p:grpSpPr>
          <a:xfrm rot="18868681">
            <a:off x="9561948" y="3406006"/>
            <a:ext cx="585097" cy="119287"/>
            <a:chOff x="7458766" y="6095776"/>
            <a:chExt cx="825897" cy="91697"/>
          </a:xfrm>
        </p:grpSpPr>
        <p:cxnSp>
          <p:nvCxnSpPr>
            <p:cNvPr id="27" name="Lige forbindelse 20">
              <a:extLst>
                <a:ext uri="{FF2B5EF4-FFF2-40B4-BE49-F238E27FC236}">
                  <a16:creationId xmlns:a16="http://schemas.microsoft.com/office/drawing/2014/main" id="{7A8CE2D5-590E-4FA1-94C7-A317D1E47617}"/>
                </a:ext>
              </a:extLst>
            </p:cNvPr>
            <p:cNvCxnSpPr>
              <a:cxnSpLocks/>
            </p:cNvCxnSpPr>
            <p:nvPr/>
          </p:nvCxnSpPr>
          <p:spPr>
            <a:xfrm>
              <a:off x="7458766" y="6095776"/>
              <a:ext cx="82589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Lige forbindelse 21">
              <a:extLst>
                <a:ext uri="{FF2B5EF4-FFF2-40B4-BE49-F238E27FC236}">
                  <a16:creationId xmlns:a16="http://schemas.microsoft.com/office/drawing/2014/main" id="{49222F7F-AC55-802D-24EE-7BC599F24682}"/>
                </a:ext>
              </a:extLst>
            </p:cNvPr>
            <p:cNvCxnSpPr>
              <a:cxnSpLocks/>
            </p:cNvCxnSpPr>
            <p:nvPr/>
          </p:nvCxnSpPr>
          <p:spPr>
            <a:xfrm>
              <a:off x="7458766" y="6187473"/>
              <a:ext cx="825897" cy="0"/>
            </a:xfrm>
            <a:prstGeom prst="line">
              <a:avLst/>
            </a:prstGeom>
            <a:ln w="127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1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2D71-F3F1-F3C8-E87E-BD272656FC77}"/>
              </a:ext>
            </a:extLst>
          </p:cNvPr>
          <p:cNvSpPr>
            <a:spLocks noGrp="1"/>
          </p:cNvSpPr>
          <p:nvPr>
            <p:ph type="ctrTitle"/>
          </p:nvPr>
        </p:nvSpPr>
        <p:spPr/>
        <p:txBody>
          <a:bodyPr/>
          <a:lstStyle/>
          <a:p>
            <a:r>
              <a:rPr lang="en-US"/>
              <a:t>Key take-aways</a:t>
            </a:r>
            <a:endParaRPr lang="da-DK"/>
          </a:p>
        </p:txBody>
      </p:sp>
      <p:sp>
        <p:nvSpPr>
          <p:cNvPr id="3" name="Subtitle 2">
            <a:extLst>
              <a:ext uri="{FF2B5EF4-FFF2-40B4-BE49-F238E27FC236}">
                <a16:creationId xmlns:a16="http://schemas.microsoft.com/office/drawing/2014/main" id="{678ED2C2-7598-F740-C547-D6C227EBB2C2}"/>
              </a:ext>
            </a:extLst>
          </p:cNvPr>
          <p:cNvSpPr>
            <a:spLocks noGrp="1"/>
          </p:cNvSpPr>
          <p:nvPr>
            <p:ph type="subTitle" idx="1"/>
          </p:nvPr>
        </p:nvSpPr>
        <p:spPr>
          <a:xfrm>
            <a:off x="4683580" y="5081021"/>
            <a:ext cx="3609520" cy="1318078"/>
          </a:xfrm>
        </p:spPr>
        <p:txBody>
          <a:bodyPr/>
          <a:lstStyle/>
          <a:p>
            <a:pPr marL="0" indent="0">
              <a:buNone/>
            </a:pPr>
            <a:r>
              <a:rPr lang="en-US"/>
              <a:t>Consider the longevity of your systems before you decide on your integration approach.</a:t>
            </a:r>
            <a:endParaRPr lang="da-DK"/>
          </a:p>
        </p:txBody>
      </p:sp>
      <p:sp>
        <p:nvSpPr>
          <p:cNvPr id="4" name="Text Placeholder 3">
            <a:extLst>
              <a:ext uri="{FF2B5EF4-FFF2-40B4-BE49-F238E27FC236}">
                <a16:creationId xmlns:a16="http://schemas.microsoft.com/office/drawing/2014/main" id="{CBB4BFB9-1816-15BC-6B54-A1739DFECFB8}"/>
              </a:ext>
            </a:extLst>
          </p:cNvPr>
          <p:cNvSpPr>
            <a:spLocks noGrp="1"/>
          </p:cNvSpPr>
          <p:nvPr>
            <p:ph type="body" sz="quarter" idx="10"/>
          </p:nvPr>
        </p:nvSpPr>
        <p:spPr>
          <a:xfrm>
            <a:off x="8374062" y="4990420"/>
            <a:ext cx="3609975" cy="1499280"/>
          </a:xfrm>
        </p:spPr>
        <p:txBody>
          <a:bodyPr/>
          <a:lstStyle/>
          <a:p>
            <a:pPr marL="0" indent="0">
              <a:buNone/>
            </a:pPr>
            <a:r>
              <a:rPr lang="en-US"/>
              <a:t>Having an integration strategy minimizes your chance of errors. Talk to us about the option best suited for your business.</a:t>
            </a:r>
            <a:endParaRPr lang="da-DK"/>
          </a:p>
        </p:txBody>
      </p:sp>
      <p:sp>
        <p:nvSpPr>
          <p:cNvPr id="5" name="Text Placeholder 4">
            <a:extLst>
              <a:ext uri="{FF2B5EF4-FFF2-40B4-BE49-F238E27FC236}">
                <a16:creationId xmlns:a16="http://schemas.microsoft.com/office/drawing/2014/main" id="{F4601C76-D648-0054-2F02-B6C17C33AD63}"/>
              </a:ext>
            </a:extLst>
          </p:cNvPr>
          <p:cNvSpPr>
            <a:spLocks noGrp="1"/>
          </p:cNvSpPr>
          <p:nvPr>
            <p:ph type="body" sz="quarter" idx="11"/>
          </p:nvPr>
        </p:nvSpPr>
        <p:spPr>
          <a:xfrm>
            <a:off x="649577" y="5081021"/>
            <a:ext cx="3609975" cy="1214438"/>
          </a:xfrm>
        </p:spPr>
        <p:txBody>
          <a:bodyPr/>
          <a:lstStyle/>
          <a:p>
            <a:pPr marL="0" indent="0">
              <a:buNone/>
            </a:pPr>
            <a:r>
              <a:rPr lang="en-US"/>
              <a:t>Integrations minimize manual work and increase automation, but also increase complexity.</a:t>
            </a:r>
            <a:endParaRPr lang="da-DK"/>
          </a:p>
        </p:txBody>
      </p:sp>
    </p:spTree>
    <p:extLst>
      <p:ext uri="{BB962C8B-B14F-4D97-AF65-F5344CB8AC3E}">
        <p14:creationId xmlns:p14="http://schemas.microsoft.com/office/powerpoint/2010/main" val="419012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117FF8-89D4-AB7A-6FD7-239B085C1124}"/>
              </a:ext>
            </a:extLst>
          </p:cNvPr>
          <p:cNvSpPr>
            <a:spLocks noGrp="1"/>
          </p:cNvSpPr>
          <p:nvPr>
            <p:ph type="ctrTitle"/>
          </p:nvPr>
        </p:nvSpPr>
        <p:spPr/>
        <p:txBody>
          <a:bodyPr/>
          <a:lstStyle/>
          <a:p>
            <a:r>
              <a:rPr lang="en-US"/>
              <a:t>Q&amp;A</a:t>
            </a:r>
            <a:endParaRPr lang="da-DK"/>
          </a:p>
        </p:txBody>
      </p:sp>
      <p:sp>
        <p:nvSpPr>
          <p:cNvPr id="7" name="Subtitle 6">
            <a:extLst>
              <a:ext uri="{FF2B5EF4-FFF2-40B4-BE49-F238E27FC236}">
                <a16:creationId xmlns:a16="http://schemas.microsoft.com/office/drawing/2014/main" id="{A019EA0D-5EA9-9E18-FE84-8A4AEB693610}"/>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966642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AD23-5552-7028-DC69-727906992D4F}"/>
              </a:ext>
            </a:extLst>
          </p:cNvPr>
          <p:cNvSpPr>
            <a:spLocks noGrp="1"/>
          </p:cNvSpPr>
          <p:nvPr>
            <p:ph type="title"/>
          </p:nvPr>
        </p:nvSpPr>
        <p:spPr>
          <a:xfrm>
            <a:off x="346315" y="4199466"/>
            <a:ext cx="4047885" cy="1315302"/>
          </a:xfrm>
        </p:spPr>
        <p:txBody>
          <a:bodyPr/>
          <a:lstStyle/>
          <a:p>
            <a:pPr>
              <a:lnSpc>
                <a:spcPct val="150000"/>
              </a:lnSpc>
            </a:pPr>
            <a:r>
              <a:rPr lang="en-US" sz="1400" b="1"/>
              <a:t>AlfaPeople</a:t>
            </a:r>
            <a:br>
              <a:rPr lang="en-US" sz="1400" b="1"/>
            </a:br>
            <a:r>
              <a:rPr lang="en-US" sz="1400" err="1"/>
              <a:t>Ringager</a:t>
            </a:r>
            <a:r>
              <a:rPr lang="en-US" sz="1400"/>
              <a:t> 4B - 2605 Brøndby</a:t>
            </a:r>
            <a:br>
              <a:rPr lang="en-US" sz="1400"/>
            </a:br>
            <a:r>
              <a:rPr lang="en-US" sz="1400"/>
              <a:t>Emil Møllers Gade 41B - 8700 Horsens</a:t>
            </a:r>
            <a:br>
              <a:rPr lang="en-US" sz="1400"/>
            </a:br>
            <a:r>
              <a:rPr lang="en-US" sz="1400"/>
              <a:t>Phone: +45 70 20 27 40</a:t>
            </a:r>
            <a:br>
              <a:rPr lang="en-US" sz="1400"/>
            </a:br>
            <a:r>
              <a:rPr lang="en-US" sz="1400"/>
              <a:t>Email: </a:t>
            </a:r>
            <a:r>
              <a:rPr lang="en-US" sz="1400">
                <a:hlinkClick r:id="rId2"/>
              </a:rPr>
              <a:t>info.dk@alfapeople.com</a:t>
            </a:r>
            <a:br>
              <a:rPr lang="en-US" sz="1400"/>
            </a:br>
            <a:r>
              <a:rPr lang="en-US" sz="1400">
                <a:hlinkClick r:id="rId3"/>
              </a:rPr>
              <a:t>www.alfapeople.com/dk</a:t>
            </a:r>
            <a:r>
              <a:rPr lang="en-US" sz="1400"/>
              <a:t> </a:t>
            </a:r>
          </a:p>
        </p:txBody>
      </p:sp>
    </p:spTree>
    <p:extLst>
      <p:ext uri="{BB962C8B-B14F-4D97-AF65-F5344CB8AC3E}">
        <p14:creationId xmlns:p14="http://schemas.microsoft.com/office/powerpoint/2010/main" val="157719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5183EB2-1928-A850-ADCC-AE5B14DFE4B0}"/>
              </a:ext>
            </a:extLst>
          </p:cNvPr>
          <p:cNvSpPr>
            <a:spLocks noGrp="1"/>
          </p:cNvSpPr>
          <p:nvPr>
            <p:ph type="ctrTitle"/>
          </p:nvPr>
        </p:nvSpPr>
        <p:spPr>
          <a:xfrm>
            <a:off x="971550" y="1958071"/>
            <a:ext cx="5850164" cy="2149250"/>
          </a:xfrm>
        </p:spPr>
        <p:txBody>
          <a:bodyPr/>
          <a:lstStyle/>
          <a:p>
            <a:r>
              <a:rPr lang="en-US"/>
              <a:t>Troels Thisted</a:t>
            </a:r>
            <a:endParaRPr lang="da-DK"/>
          </a:p>
        </p:txBody>
      </p:sp>
      <p:sp>
        <p:nvSpPr>
          <p:cNvPr id="11" name="Text Placeholder 10">
            <a:extLst>
              <a:ext uri="{FF2B5EF4-FFF2-40B4-BE49-F238E27FC236}">
                <a16:creationId xmlns:a16="http://schemas.microsoft.com/office/drawing/2014/main" id="{5480E7BC-B70D-0201-CC26-5BD17C4A62FC}"/>
              </a:ext>
            </a:extLst>
          </p:cNvPr>
          <p:cNvSpPr>
            <a:spLocks noGrp="1"/>
          </p:cNvSpPr>
          <p:nvPr>
            <p:ph type="subTitle" idx="1"/>
          </p:nvPr>
        </p:nvSpPr>
        <p:spPr>
          <a:xfrm>
            <a:off x="971550" y="4136571"/>
            <a:ext cx="5850164" cy="2149250"/>
          </a:xfrm>
          <a:prstGeom prst="rect">
            <a:avLst/>
          </a:prstGeom>
        </p:spPr>
        <p:txBody>
          <a:bodyPr/>
          <a:lstStyle/>
          <a:p>
            <a:r>
              <a:rPr lang="en-US" b="1"/>
              <a:t>Delivery Manager</a:t>
            </a:r>
          </a:p>
          <a:p>
            <a:r>
              <a:rPr lang="en-US"/>
              <a:t>E-mail: </a:t>
            </a:r>
            <a:r>
              <a:rPr lang="en-US">
                <a:hlinkClick r:id="rId2"/>
              </a:rPr>
              <a:t>tth@alfapeople.com</a:t>
            </a:r>
            <a:endParaRPr lang="en-US"/>
          </a:p>
          <a:p>
            <a:r>
              <a:rPr lang="en-US"/>
              <a:t>Phone: +45 50753041</a:t>
            </a:r>
            <a:endParaRPr lang="da-DK"/>
          </a:p>
        </p:txBody>
      </p:sp>
      <p:pic>
        <p:nvPicPr>
          <p:cNvPr id="21" name="Picture Placeholder 20" descr="A person in a suit&#10;&#10;AI-generated content may be incorrect.">
            <a:extLst>
              <a:ext uri="{FF2B5EF4-FFF2-40B4-BE49-F238E27FC236}">
                <a16:creationId xmlns:a16="http://schemas.microsoft.com/office/drawing/2014/main" id="{5232B97F-E0E1-A60D-4DC9-F0F2F189948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00" r="4800"/>
          <a:stretch>
            <a:fillRect/>
          </a:stretch>
        </p:blipFill>
        <p:spPr/>
      </p:pic>
    </p:spTree>
    <p:extLst>
      <p:ext uri="{BB962C8B-B14F-4D97-AF65-F5344CB8AC3E}">
        <p14:creationId xmlns:p14="http://schemas.microsoft.com/office/powerpoint/2010/main" val="378710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A5B48-63D7-E0BF-0A09-C542D4EE228E}"/>
              </a:ext>
            </a:extLst>
          </p:cNvPr>
          <p:cNvSpPr>
            <a:spLocks noGrp="1"/>
          </p:cNvSpPr>
          <p:nvPr>
            <p:ph type="title"/>
          </p:nvPr>
        </p:nvSpPr>
        <p:spPr/>
        <p:txBody>
          <a:bodyPr/>
          <a:lstStyle/>
          <a:p>
            <a:r>
              <a:rPr lang="en-US"/>
              <a:t>Who is AlfaPeople?</a:t>
            </a:r>
            <a:endParaRPr lang="da-DK"/>
          </a:p>
        </p:txBody>
      </p:sp>
      <p:cxnSp>
        <p:nvCxnSpPr>
          <p:cNvPr id="6" name="Straight Connector 56">
            <a:extLst>
              <a:ext uri="{FF2B5EF4-FFF2-40B4-BE49-F238E27FC236}">
                <a16:creationId xmlns:a16="http://schemas.microsoft.com/office/drawing/2014/main" id="{E09F16EF-12DA-D8D4-1A44-F67FBB1F1D92}"/>
              </a:ext>
            </a:extLst>
          </p:cNvPr>
          <p:cNvCxnSpPr>
            <a:cxnSpLocks/>
          </p:cNvCxnSpPr>
          <p:nvPr/>
        </p:nvCxnSpPr>
        <p:spPr>
          <a:xfrm>
            <a:off x="6374177" y="1755081"/>
            <a:ext cx="0" cy="42848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E1EEBD-1F90-8DE8-FDED-52D2B3B6D366}"/>
              </a:ext>
            </a:extLst>
          </p:cNvPr>
          <p:cNvSpPr txBox="1"/>
          <p:nvPr/>
        </p:nvSpPr>
        <p:spPr>
          <a:xfrm>
            <a:off x="7004954" y="1866174"/>
            <a:ext cx="439107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7F7F7F"/>
                </a:solidFill>
                <a:effectLst/>
                <a:uLnTx/>
                <a:uFillTx/>
                <a:latin typeface="Verdana"/>
                <a:ea typeface="+mn-ea"/>
                <a:cs typeface="+mn-cs"/>
              </a:rPr>
              <a:t>Present in 14+ countries </a:t>
            </a:r>
            <a:br>
              <a:rPr kumimoji="0" lang="en-US" sz="1400" b="0" i="0" u="none" strike="noStrike" kern="1200" cap="none" spc="0" normalizeH="0" baseline="0" noProof="0">
                <a:ln>
                  <a:noFill/>
                </a:ln>
                <a:solidFill>
                  <a:srgbClr val="7F7F7F"/>
                </a:solidFill>
                <a:effectLst/>
                <a:uLnTx/>
                <a:uFillTx/>
                <a:latin typeface="Verdana"/>
                <a:ea typeface="+mn-ea"/>
                <a:cs typeface="+mn-cs"/>
              </a:rPr>
            </a:br>
            <a:endParaRPr kumimoji="0" lang="en-US" sz="1400" b="0" i="0" u="none" strike="noStrike" kern="1200" cap="none" spc="0" normalizeH="0" baseline="0" noProof="0">
              <a:ln>
                <a:noFill/>
              </a:ln>
              <a:solidFill>
                <a:srgbClr val="7F7F7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7F7F7F"/>
                </a:solidFill>
                <a:latin typeface="Verdana"/>
              </a:rPr>
              <a:t>650+ e</a:t>
            </a:r>
            <a:r>
              <a:rPr kumimoji="0" lang="en-US" sz="1400" b="0" i="0" u="none" strike="noStrike" kern="1200" cap="none" spc="0" normalizeH="0" baseline="0" noProof="0" err="1">
                <a:ln>
                  <a:noFill/>
                </a:ln>
                <a:solidFill>
                  <a:srgbClr val="7F7F7F"/>
                </a:solidFill>
                <a:effectLst/>
                <a:uLnTx/>
                <a:uFillTx/>
                <a:latin typeface="Verdana"/>
                <a:ea typeface="+mn-ea"/>
                <a:cs typeface="+mn-cs"/>
              </a:rPr>
              <a:t>mployees</a:t>
            </a:r>
            <a:r>
              <a:rPr kumimoji="0" lang="en-US" sz="1400" b="0" i="0" u="none" strike="noStrike" kern="1200" cap="none" spc="0" normalizeH="0" baseline="0" noProof="0">
                <a:ln>
                  <a:noFill/>
                </a:ln>
                <a:solidFill>
                  <a:srgbClr val="7F7F7F"/>
                </a:solidFill>
                <a:effectLst/>
                <a:uLnTx/>
                <a:uFillTx/>
                <a:latin typeface="Verdana"/>
                <a:ea typeface="+mn-ea"/>
                <a:cs typeface="+mn-cs"/>
              </a:rPr>
              <a:t> globally</a:t>
            </a:r>
            <a:br>
              <a:rPr kumimoji="0" lang="en-US" sz="1400" b="0" i="0" u="none" strike="noStrike" kern="1200" cap="none" spc="0" normalizeH="0" baseline="0" noProof="0">
                <a:ln>
                  <a:noFill/>
                </a:ln>
                <a:solidFill>
                  <a:srgbClr val="7F7F7F"/>
                </a:solidFill>
                <a:effectLst/>
                <a:uLnTx/>
                <a:uFillTx/>
                <a:latin typeface="Verdana"/>
                <a:ea typeface="+mn-ea"/>
                <a:cs typeface="+mn-cs"/>
              </a:rPr>
            </a:br>
            <a:endParaRPr kumimoji="0" lang="en-US" sz="1400" b="0" i="0" u="none" strike="noStrike" kern="1200" cap="none" spc="0" normalizeH="0" baseline="0" noProof="0">
              <a:ln>
                <a:noFill/>
              </a:ln>
              <a:solidFill>
                <a:srgbClr val="7F7F7F"/>
              </a:solidFill>
              <a:effectLst/>
              <a:uLnTx/>
              <a:uFillTx/>
              <a:latin typeface="Verdana"/>
              <a:ea typeface="+mn-ea"/>
              <a:cs typeface="+mn-cs"/>
            </a:endParaRPr>
          </a:p>
          <a:p>
            <a:pPr marL="285750" lvl="0" indent="-285750">
              <a:buFont typeface="Arial" panose="020B0604020202020204" pitchFamily="34" charset="0"/>
              <a:buChar char="•"/>
              <a:defRPr/>
            </a:pPr>
            <a:r>
              <a:rPr lang="en-US" sz="1400">
                <a:solidFill>
                  <a:srgbClr val="7F7F7F"/>
                </a:solidFill>
                <a:latin typeface="Verdana"/>
              </a:rPr>
              <a:t>450+ Microsoft-certified</a:t>
            </a:r>
            <a:r>
              <a:rPr lang="en-US" sz="1400">
                <a:solidFill>
                  <a:srgbClr val="7F7F7F"/>
                </a:solidFill>
              </a:rPr>
              <a:t> consultants</a:t>
            </a:r>
            <a:br>
              <a:rPr lang="en-US" sz="1400">
                <a:solidFill>
                  <a:srgbClr val="7F7F7F"/>
                </a:solidFill>
              </a:rPr>
            </a:br>
            <a:r>
              <a:rPr lang="en-US" sz="1400">
                <a:solidFill>
                  <a:srgbClr val="7F7F7F"/>
                </a:solidFill>
              </a:rPr>
              <a:t> </a:t>
            </a:r>
            <a:endParaRPr kumimoji="0" lang="en-US" sz="1400" b="0" i="0" u="none" strike="noStrike" kern="1200" cap="none" spc="0" normalizeH="0" baseline="0" noProof="0">
              <a:ln>
                <a:noFill/>
              </a:ln>
              <a:solidFill>
                <a:srgbClr val="7F7F7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7F7F7F"/>
                </a:solidFill>
                <a:effectLst/>
                <a:uLnTx/>
                <a:uFillTx/>
                <a:latin typeface="Verdana"/>
                <a:ea typeface="+mn-ea"/>
                <a:cs typeface="+mn-cs"/>
              </a:rPr>
              <a:t>Offshore team in India and LATAM</a:t>
            </a:r>
            <a:br>
              <a:rPr kumimoji="0" lang="en-US" sz="1400" b="0" i="0" u="none" strike="noStrike" kern="1200" cap="none" spc="0" normalizeH="0" baseline="0" noProof="0">
                <a:ln>
                  <a:noFill/>
                </a:ln>
                <a:solidFill>
                  <a:srgbClr val="7F7F7F"/>
                </a:solidFill>
                <a:effectLst/>
                <a:uLnTx/>
                <a:uFillTx/>
                <a:latin typeface="Verdana"/>
                <a:ea typeface="+mn-ea"/>
                <a:cs typeface="+mn-cs"/>
              </a:rPr>
            </a:br>
            <a:endParaRPr kumimoji="0" lang="en-US" sz="1400" b="0" i="0" u="none" strike="noStrike" kern="1200" cap="none" spc="0" normalizeH="0" baseline="0" noProof="0">
              <a:ln>
                <a:noFill/>
              </a:ln>
              <a:solidFill>
                <a:srgbClr val="7F7F7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7F7F7F"/>
                </a:solidFill>
                <a:effectLst/>
                <a:uLnTx/>
                <a:uFillTx/>
                <a:latin typeface="Verdana"/>
                <a:ea typeface="+mn-ea"/>
                <a:cs typeface="+mn-cs"/>
              </a:rPr>
              <a:t>500+ active customers </a:t>
            </a:r>
            <a:r>
              <a:rPr lang="en-US" sz="1400">
                <a:solidFill>
                  <a:srgbClr val="7F7F7F"/>
                </a:solidFill>
                <a:latin typeface="Verdana"/>
              </a:rPr>
              <a:t>g</a:t>
            </a:r>
            <a:r>
              <a:rPr kumimoji="0" lang="en-US" sz="1400" b="0" i="0" u="none" strike="noStrike" kern="1200" cap="none" spc="0" normalizeH="0" baseline="0" noProof="0" err="1">
                <a:ln>
                  <a:noFill/>
                </a:ln>
                <a:solidFill>
                  <a:srgbClr val="7F7F7F"/>
                </a:solidFill>
                <a:effectLst/>
                <a:uLnTx/>
                <a:uFillTx/>
                <a:latin typeface="Verdana"/>
                <a:ea typeface="+mn-ea"/>
                <a:cs typeface="+mn-cs"/>
              </a:rPr>
              <a:t>lobally</a:t>
            </a:r>
            <a:endParaRPr kumimoji="0" lang="en-DK" sz="1400" b="0" i="0" u="none" strike="noStrike" kern="1200" cap="none" spc="0" normalizeH="0" baseline="0" noProof="0">
              <a:ln>
                <a:noFill/>
              </a:ln>
              <a:solidFill>
                <a:srgbClr val="7F7F7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83E86989-FC67-91FA-EC28-4250A3CBB5DF}"/>
              </a:ext>
            </a:extLst>
          </p:cNvPr>
          <p:cNvSpPr txBox="1"/>
          <p:nvPr/>
        </p:nvSpPr>
        <p:spPr>
          <a:xfrm>
            <a:off x="813655" y="5106940"/>
            <a:ext cx="51631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F7F7F"/>
                </a:solidFill>
                <a:effectLst/>
                <a:uLnTx/>
                <a:uFillTx/>
                <a:latin typeface="Verdana"/>
                <a:ea typeface="+mn-ea"/>
                <a:cs typeface="+mn-cs"/>
              </a:rPr>
              <a:t>Europe</a:t>
            </a:r>
            <a:r>
              <a:rPr kumimoji="0" lang="en-US" sz="900" b="0" i="0" u="none" strike="noStrike" kern="1200" cap="none" spc="0" normalizeH="0" baseline="0" noProof="0">
                <a:ln>
                  <a:noFill/>
                </a:ln>
                <a:solidFill>
                  <a:srgbClr val="7F7F7F"/>
                </a:solidFill>
                <a:effectLst/>
                <a:uLnTx/>
                <a:uFillTx/>
                <a:latin typeface="Verdana"/>
                <a:ea typeface="+mn-ea"/>
                <a:cs typeface="+mn-cs"/>
              </a:rPr>
              <a:t>: Denmark, Germany, Spain, Switzerland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7F7F7F"/>
                </a:solidFill>
                <a:latin typeface="Verdana"/>
              </a:rPr>
              <a:t>North America</a:t>
            </a:r>
            <a:r>
              <a:rPr lang="en-US" sz="900">
                <a:solidFill>
                  <a:srgbClr val="7F7F7F"/>
                </a:solidFill>
                <a:latin typeface="Verdana"/>
              </a:rPr>
              <a:t>: USA, Canada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F7F7F"/>
                </a:solidFill>
                <a:effectLst/>
                <a:uLnTx/>
                <a:uFillTx/>
                <a:latin typeface="Verdana"/>
                <a:ea typeface="+mn-ea"/>
                <a:cs typeface="+mn-cs"/>
              </a:rPr>
              <a:t>Asia</a:t>
            </a:r>
            <a:r>
              <a:rPr kumimoji="0" lang="en-US" sz="900" b="0" i="0" u="none" strike="noStrike" kern="1200" cap="none" spc="0" normalizeH="0" baseline="0" noProof="0">
                <a:ln>
                  <a:noFill/>
                </a:ln>
                <a:solidFill>
                  <a:srgbClr val="7F7F7F"/>
                </a:solidFill>
                <a:effectLst/>
                <a:uLnTx/>
                <a:uFillTx/>
                <a:latin typeface="Verdana"/>
                <a:ea typeface="+mn-ea"/>
                <a:cs typeface="+mn-cs"/>
              </a:rPr>
              <a:t>: China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7F7F7F"/>
                </a:solidFill>
                <a:latin typeface="Verdana"/>
              </a:rPr>
              <a:t>Middle East</a:t>
            </a:r>
            <a:r>
              <a:rPr lang="en-US" sz="900">
                <a:solidFill>
                  <a:srgbClr val="7F7F7F"/>
                </a:solidFill>
                <a:latin typeface="Verdana"/>
              </a:rPr>
              <a:t>: Saudi Arabia, United Arab Emirates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7F7F7F"/>
                </a:solidFill>
                <a:effectLst/>
                <a:uLnTx/>
                <a:uFillTx/>
                <a:latin typeface="Verdana"/>
                <a:ea typeface="+mn-ea"/>
                <a:cs typeface="+mn-cs"/>
              </a:rPr>
              <a:t>Latam</a:t>
            </a:r>
            <a:r>
              <a:rPr kumimoji="0" lang="en-US" sz="900" b="0" i="0" u="none" strike="noStrike" kern="1200" cap="none" spc="0" normalizeH="0" baseline="0" noProof="0">
                <a:ln>
                  <a:noFill/>
                </a:ln>
                <a:solidFill>
                  <a:srgbClr val="7F7F7F"/>
                </a:solidFill>
                <a:effectLst/>
                <a:uLnTx/>
                <a:uFillTx/>
                <a:latin typeface="Verdana"/>
                <a:ea typeface="+mn-ea"/>
                <a:cs typeface="+mn-cs"/>
              </a:rPr>
              <a:t>: Brazil, Chile, Costa Rica, Colombia, Ecuador, Guatemala, Mexico, Paraguay, Peru, Uruguay</a:t>
            </a:r>
            <a:endParaRPr kumimoji="0" lang="en-DK" sz="900" b="0" i="0" u="none" strike="noStrike" kern="1200" cap="none" spc="0" normalizeH="0" baseline="0" noProof="0">
              <a:ln>
                <a:noFill/>
              </a:ln>
              <a:solidFill>
                <a:srgbClr val="7F7F7F"/>
              </a:solidFill>
              <a:effectLst/>
              <a:uLnTx/>
              <a:uFillTx/>
              <a:latin typeface="Verdana"/>
              <a:ea typeface="+mn-ea"/>
              <a:cs typeface="+mn-cs"/>
            </a:endParaRPr>
          </a:p>
        </p:txBody>
      </p:sp>
      <p:sp>
        <p:nvSpPr>
          <p:cNvPr id="12" name="CuadroTexto 53">
            <a:extLst>
              <a:ext uri="{FF2B5EF4-FFF2-40B4-BE49-F238E27FC236}">
                <a16:creationId xmlns:a16="http://schemas.microsoft.com/office/drawing/2014/main" id="{130B8CF9-268D-42F2-06CE-6AB4C73944F2}"/>
              </a:ext>
            </a:extLst>
          </p:cNvPr>
          <p:cNvSpPr txBox="1"/>
          <p:nvPr/>
        </p:nvSpPr>
        <p:spPr>
          <a:xfrm>
            <a:off x="8306051" y="5218459"/>
            <a:ext cx="3292251" cy="6875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CL" sz="900" b="1"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Top 1%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of</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Worldwide</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Partners</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Part</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of</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the</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Inner</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a:t>
            </a:r>
            <a:r>
              <a:rPr kumimoji="0" lang="es-CL" sz="900" b="0" i="0" u="none" strike="noStrike" kern="0" cap="none" spc="0" normalizeH="0" baseline="0" noProof="0" err="1">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Circle</a:t>
            </a:r>
            <a:r>
              <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 for </a:t>
            </a:r>
            <a:r>
              <a:rPr kumimoji="0" lang="pt-BR"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the </a:t>
            </a:r>
            <a:r>
              <a:rPr kumimoji="0" lang="en-US" sz="900" b="1"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last 16 years </a:t>
            </a:r>
            <a:r>
              <a:rPr kumimoji="0" lang="en-US"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rPr>
              <a:t>and received several awards.</a:t>
            </a:r>
            <a:endParaRPr kumimoji="0" lang="es-CL" sz="900" b="0" i="0" u="none" strike="noStrike" kern="0" cap="none" spc="0" normalizeH="0" baseline="0" noProof="0">
              <a:ln>
                <a:noFill/>
              </a:ln>
              <a:solidFill>
                <a:srgbClr val="7F7F7F"/>
              </a:solidFill>
              <a:effectLst/>
              <a:uLnTx/>
              <a:uFillTx/>
              <a:latin typeface="Verdana" panose="020B0604030504040204" pitchFamily="34" charset="0"/>
              <a:ea typeface="Verdana" panose="020B0604030504040204" pitchFamily="34" charset="0"/>
              <a:cs typeface="Segoe UI Light" panose="020B0502040204020203" pitchFamily="34" charset="0"/>
            </a:endParaRPr>
          </a:p>
        </p:txBody>
      </p:sp>
      <p:sp>
        <p:nvSpPr>
          <p:cNvPr id="17" name="Espaço Reservado para Texto 11">
            <a:extLst>
              <a:ext uri="{FF2B5EF4-FFF2-40B4-BE49-F238E27FC236}">
                <a16:creationId xmlns:a16="http://schemas.microsoft.com/office/drawing/2014/main" id="{F7BBAE42-EC31-8F74-2755-DDB86E570D34}"/>
              </a:ext>
            </a:extLst>
          </p:cNvPr>
          <p:cNvSpPr txBox="1">
            <a:spLocks/>
          </p:cNvSpPr>
          <p:nvPr/>
        </p:nvSpPr>
        <p:spPr>
          <a:xfrm>
            <a:off x="337848" y="951980"/>
            <a:ext cx="10082208" cy="4274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a:t>- leading Microsoft Dynamics 365 partner </a:t>
            </a:r>
            <a:endParaRPr lang="es-ES" sz="1600"/>
          </a:p>
        </p:txBody>
      </p:sp>
      <p:pic>
        <p:nvPicPr>
          <p:cNvPr id="19" name="Picture 18" descr="A logo for a company&#10;&#10;AI-generated content may be incorrect.">
            <a:extLst>
              <a:ext uri="{FF2B5EF4-FFF2-40B4-BE49-F238E27FC236}">
                <a16:creationId xmlns:a16="http://schemas.microsoft.com/office/drawing/2014/main" id="{2F1AB2D8-9F47-9902-7C53-ABFE089FE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954" y="4629957"/>
            <a:ext cx="1301097" cy="1301097"/>
          </a:xfrm>
          <a:prstGeom prst="rect">
            <a:avLst/>
          </a:prstGeom>
        </p:spPr>
      </p:pic>
      <p:pic>
        <p:nvPicPr>
          <p:cNvPr id="13" name="Picture 12">
            <a:extLst>
              <a:ext uri="{FF2B5EF4-FFF2-40B4-BE49-F238E27FC236}">
                <a16:creationId xmlns:a16="http://schemas.microsoft.com/office/drawing/2014/main" id="{0F473770-667F-DE14-EE59-49FA8B424D00}"/>
              </a:ext>
            </a:extLst>
          </p:cNvPr>
          <p:cNvPicPr>
            <a:picLocks noChangeAspect="1"/>
          </p:cNvPicPr>
          <p:nvPr/>
        </p:nvPicPr>
        <p:blipFill>
          <a:blip r:embed="rId3"/>
          <a:stretch>
            <a:fillRect/>
          </a:stretch>
        </p:blipFill>
        <p:spPr>
          <a:xfrm>
            <a:off x="524267" y="1892300"/>
            <a:ext cx="5115317" cy="3073400"/>
          </a:xfrm>
          <a:prstGeom prst="rect">
            <a:avLst/>
          </a:prstGeom>
        </p:spPr>
      </p:pic>
    </p:spTree>
    <p:extLst>
      <p:ext uri="{BB962C8B-B14F-4D97-AF65-F5344CB8AC3E}">
        <p14:creationId xmlns:p14="http://schemas.microsoft.com/office/powerpoint/2010/main" val="180384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BE275-EDAB-AEFE-0130-9637DAB69E08}"/>
              </a:ext>
            </a:extLst>
          </p:cNvPr>
          <p:cNvSpPr>
            <a:spLocks noGrp="1"/>
          </p:cNvSpPr>
          <p:nvPr>
            <p:ph type="ctrTitle"/>
          </p:nvPr>
        </p:nvSpPr>
        <p:spPr>
          <a:xfrm>
            <a:off x="333830" y="4163942"/>
            <a:ext cx="11520322" cy="1433286"/>
          </a:xfrm>
        </p:spPr>
        <p:txBody>
          <a:bodyPr/>
          <a:lstStyle/>
          <a:p>
            <a:r>
              <a:rPr lang="en-US"/>
              <a:t>What is an Integration, and how does it help your Business?</a:t>
            </a:r>
            <a:endParaRPr lang="da-DK"/>
          </a:p>
        </p:txBody>
      </p:sp>
    </p:spTree>
    <p:extLst>
      <p:ext uri="{BB962C8B-B14F-4D97-AF65-F5344CB8AC3E}">
        <p14:creationId xmlns:p14="http://schemas.microsoft.com/office/powerpoint/2010/main" val="64312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DB376BA-B301-261E-B2BA-074694BC7E07}"/>
              </a:ext>
            </a:extLst>
          </p:cNvPr>
          <p:cNvSpPr>
            <a:spLocks noGrp="1"/>
          </p:cNvSpPr>
          <p:nvPr>
            <p:ph type="title"/>
          </p:nvPr>
        </p:nvSpPr>
        <p:spPr/>
        <p:txBody>
          <a:bodyPr/>
          <a:lstStyle/>
          <a:p>
            <a:r>
              <a:rPr lang="en-US"/>
              <a:t>What is an integration?</a:t>
            </a:r>
            <a:endParaRPr lang="da-DK"/>
          </a:p>
        </p:txBody>
      </p:sp>
      <p:sp>
        <p:nvSpPr>
          <p:cNvPr id="17" name="Content Placeholder 16">
            <a:extLst>
              <a:ext uri="{FF2B5EF4-FFF2-40B4-BE49-F238E27FC236}">
                <a16:creationId xmlns:a16="http://schemas.microsoft.com/office/drawing/2014/main" id="{2C410C4E-4BE7-4DE8-9EE2-772E7FE8FA02}"/>
              </a:ext>
            </a:extLst>
          </p:cNvPr>
          <p:cNvSpPr>
            <a:spLocks noGrp="1"/>
          </p:cNvSpPr>
          <p:nvPr>
            <p:ph idx="1"/>
          </p:nvPr>
        </p:nvSpPr>
        <p:spPr>
          <a:xfrm>
            <a:off x="337848" y="1367707"/>
            <a:ext cx="11516304" cy="4290502"/>
          </a:xfrm>
        </p:spPr>
        <p:txBody>
          <a:bodyPr/>
          <a:lstStyle/>
          <a:p>
            <a:pPr>
              <a:lnSpc>
                <a:spcPct val="150000"/>
              </a:lnSpc>
            </a:pPr>
            <a:r>
              <a:rPr lang="en-US" sz="1600" b="1"/>
              <a:t>In the context of ERP systems, integration refers to connecting different software applications so that they can share data and work together. </a:t>
            </a:r>
          </a:p>
          <a:p>
            <a:pPr>
              <a:lnSpc>
                <a:spcPct val="150000"/>
              </a:lnSpc>
            </a:pPr>
            <a:endParaRPr lang="en-US" sz="1600" i="1"/>
          </a:p>
          <a:p>
            <a:pPr>
              <a:lnSpc>
                <a:spcPct val="150000"/>
              </a:lnSpc>
            </a:pPr>
            <a:r>
              <a:rPr lang="en-US" sz="1600" i="1"/>
              <a:t>For example:</a:t>
            </a:r>
            <a:r>
              <a:rPr lang="en-US" sz="1600"/>
              <a:t> </a:t>
            </a:r>
          </a:p>
          <a:p>
            <a:pPr marL="742950" lvl="1" indent="-285750">
              <a:lnSpc>
                <a:spcPct val="150000"/>
              </a:lnSpc>
              <a:buFont typeface="Arial" panose="020B0604020202020204" pitchFamily="34" charset="0"/>
              <a:buChar char="•"/>
            </a:pPr>
            <a:r>
              <a:rPr lang="en-US" sz="1400"/>
              <a:t>Your </a:t>
            </a:r>
            <a:r>
              <a:rPr lang="en-US" sz="1400" b="1"/>
              <a:t>ERP system </a:t>
            </a:r>
            <a:r>
              <a:rPr lang="en-US" sz="1400"/>
              <a:t>(Microsoft Dynamics 365 Business Central) manages finance, manufacturing, and operations.</a:t>
            </a:r>
          </a:p>
          <a:p>
            <a:pPr marL="742950" lvl="1" indent="-285750">
              <a:lnSpc>
                <a:spcPct val="150000"/>
              </a:lnSpc>
              <a:buFont typeface="Arial" panose="020B0604020202020204" pitchFamily="34" charset="0"/>
              <a:buChar char="•"/>
            </a:pPr>
            <a:r>
              <a:rPr lang="en-US" sz="1400"/>
              <a:t>Your </a:t>
            </a:r>
            <a:r>
              <a:rPr lang="en-US" sz="1400" b="1"/>
              <a:t>e-commerce system </a:t>
            </a:r>
            <a:r>
              <a:rPr lang="en-US" sz="1400"/>
              <a:t>(webshops like Shopify) manages your B2B and B2C orders.</a:t>
            </a:r>
          </a:p>
          <a:p>
            <a:pPr>
              <a:lnSpc>
                <a:spcPct val="150000"/>
              </a:lnSpc>
            </a:pPr>
            <a:endParaRPr lang="en-US" sz="1600"/>
          </a:p>
          <a:p>
            <a:pPr>
              <a:lnSpc>
                <a:spcPct val="150000"/>
              </a:lnSpc>
            </a:pPr>
            <a:r>
              <a:rPr lang="en-US" sz="1600"/>
              <a:t>An </a:t>
            </a:r>
            <a:r>
              <a:rPr lang="en-US" sz="1600" b="1"/>
              <a:t>integration between ERP and e-commerce </a:t>
            </a:r>
            <a:r>
              <a:rPr lang="en-US" sz="1600"/>
              <a:t>allows orders to sync automatically:</a:t>
            </a:r>
          </a:p>
          <a:p>
            <a:pPr marL="742950" lvl="1" indent="-285750">
              <a:lnSpc>
                <a:spcPct val="150000"/>
              </a:lnSpc>
              <a:buFont typeface="Arial" panose="020B0604020202020204" pitchFamily="34" charset="0"/>
              <a:buChar char="•"/>
            </a:pPr>
            <a:r>
              <a:rPr lang="en-US" sz="1400"/>
              <a:t>The customer buys a product on your webshop.</a:t>
            </a:r>
          </a:p>
          <a:p>
            <a:pPr marL="742950" lvl="1" indent="-285750">
              <a:lnSpc>
                <a:spcPct val="150000"/>
              </a:lnSpc>
              <a:buFont typeface="Arial" panose="020B0604020202020204" pitchFamily="34" charset="0"/>
              <a:buChar char="•"/>
            </a:pPr>
            <a:r>
              <a:rPr lang="en-US" sz="1400"/>
              <a:t>The order is automatically sent to Business Central. </a:t>
            </a:r>
          </a:p>
          <a:p>
            <a:pPr marL="742950" lvl="1" indent="-285750">
              <a:lnSpc>
                <a:spcPct val="150000"/>
              </a:lnSpc>
              <a:buFont typeface="Arial" panose="020B0604020202020204" pitchFamily="34" charset="0"/>
              <a:buChar char="•"/>
            </a:pPr>
            <a:r>
              <a:rPr lang="en-US" sz="1400"/>
              <a:t>Business Central creates a sales order for processing.</a:t>
            </a:r>
          </a:p>
          <a:p>
            <a:endParaRPr lang="da-DK"/>
          </a:p>
        </p:txBody>
      </p:sp>
    </p:spTree>
    <p:extLst>
      <p:ext uri="{BB962C8B-B14F-4D97-AF65-F5344CB8AC3E}">
        <p14:creationId xmlns:p14="http://schemas.microsoft.com/office/powerpoint/2010/main" val="286066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5DCE20-3C6B-08AC-F1DB-0B2465FD6271}"/>
              </a:ext>
            </a:extLst>
          </p:cNvPr>
          <p:cNvSpPr>
            <a:spLocks noGrp="1"/>
          </p:cNvSpPr>
          <p:nvPr>
            <p:ph type="title"/>
          </p:nvPr>
        </p:nvSpPr>
        <p:spPr/>
        <p:txBody>
          <a:bodyPr/>
          <a:lstStyle/>
          <a:p>
            <a:r>
              <a:rPr lang="en-US"/>
              <a:t>What do we achieve with integrations?</a:t>
            </a:r>
            <a:endParaRPr lang="da-DK"/>
          </a:p>
        </p:txBody>
      </p:sp>
      <p:sp>
        <p:nvSpPr>
          <p:cNvPr id="7" name="Content Placeholder 6">
            <a:extLst>
              <a:ext uri="{FF2B5EF4-FFF2-40B4-BE49-F238E27FC236}">
                <a16:creationId xmlns:a16="http://schemas.microsoft.com/office/drawing/2014/main" id="{5C389DE4-CBD0-203C-F49A-B7EA9A627E27}"/>
              </a:ext>
            </a:extLst>
          </p:cNvPr>
          <p:cNvSpPr>
            <a:spLocks noGrp="1"/>
          </p:cNvSpPr>
          <p:nvPr>
            <p:ph idx="12"/>
          </p:nvPr>
        </p:nvSpPr>
        <p:spPr>
          <a:xfrm>
            <a:off x="493847" y="2653752"/>
            <a:ext cx="5257800" cy="3333749"/>
          </a:xfrm>
        </p:spPr>
        <p:txBody>
          <a:bodyPr/>
          <a:lstStyle/>
          <a:p>
            <a:pPr algn="l"/>
            <a:r>
              <a:rPr lang="en-US" sz="1200"/>
              <a:t>A customer places an order on your webshop.</a:t>
            </a:r>
          </a:p>
          <a:p>
            <a:pPr algn="l"/>
            <a:r>
              <a:rPr lang="en-US" sz="1200"/>
              <a:t>Staff manually re-enters the order into Business Central (BC).</a:t>
            </a:r>
          </a:p>
          <a:p>
            <a:pPr algn="l"/>
            <a:r>
              <a:rPr lang="en-US" sz="1200"/>
              <a:t>Inventory in the </a:t>
            </a:r>
            <a:r>
              <a:rPr lang="en-US" sz="1200" err="1"/>
              <a:t>webhop</a:t>
            </a:r>
            <a:r>
              <a:rPr lang="en-US" sz="1200"/>
              <a:t> is not in sync with BC stock levels.</a:t>
            </a:r>
          </a:p>
          <a:p>
            <a:pPr algn="l">
              <a:lnSpc>
                <a:spcPct val="150000"/>
              </a:lnSpc>
            </a:pPr>
            <a:r>
              <a:rPr lang="en-US" sz="1200"/>
              <a:t>Finance must reconcile the webshop payments manually.</a:t>
            </a:r>
            <a:br>
              <a:rPr lang="en-US" sz="1200"/>
            </a:br>
            <a:r>
              <a:rPr lang="en-US" sz="1200" i="1">
                <a:sym typeface="Wingdings" panose="05000000000000000000" pitchFamily="2" charset="2"/>
              </a:rPr>
              <a:t> </a:t>
            </a:r>
            <a:r>
              <a:rPr lang="en-US" sz="1200" i="1"/>
              <a:t>Slower processes, more errors, poor visibility</a:t>
            </a:r>
            <a:endParaRPr lang="da-DK" sz="1200" i="1"/>
          </a:p>
        </p:txBody>
      </p:sp>
      <p:sp>
        <p:nvSpPr>
          <p:cNvPr id="8" name="Content Placeholder 7">
            <a:extLst>
              <a:ext uri="{FF2B5EF4-FFF2-40B4-BE49-F238E27FC236}">
                <a16:creationId xmlns:a16="http://schemas.microsoft.com/office/drawing/2014/main" id="{162C5B69-D7B5-DD64-36DA-8B46AB65DBB0}"/>
              </a:ext>
            </a:extLst>
          </p:cNvPr>
          <p:cNvSpPr>
            <a:spLocks noGrp="1"/>
          </p:cNvSpPr>
          <p:nvPr>
            <p:ph idx="13"/>
          </p:nvPr>
        </p:nvSpPr>
        <p:spPr>
          <a:xfrm>
            <a:off x="6476039" y="2564542"/>
            <a:ext cx="5413797" cy="3333749"/>
          </a:xfrm>
        </p:spPr>
        <p:txBody>
          <a:bodyPr/>
          <a:lstStyle/>
          <a:p>
            <a:pPr marL="0" indent="0" algn="l">
              <a:buNone/>
            </a:pPr>
            <a:r>
              <a:rPr lang="en-US" sz="1200" b="1"/>
              <a:t>Order Sync:</a:t>
            </a:r>
          </a:p>
          <a:p>
            <a:pPr algn="l">
              <a:lnSpc>
                <a:spcPct val="100000"/>
              </a:lnSpc>
            </a:pPr>
            <a:r>
              <a:rPr lang="en-US" sz="1200"/>
              <a:t>Customer buys a product on the webshop.</a:t>
            </a:r>
          </a:p>
          <a:p>
            <a:pPr algn="l">
              <a:lnSpc>
                <a:spcPct val="100000"/>
              </a:lnSpc>
            </a:pPr>
            <a:r>
              <a:rPr lang="en-US" sz="1200"/>
              <a:t>The order is automatically sent to Business Central.</a:t>
            </a:r>
          </a:p>
          <a:p>
            <a:pPr marL="0" indent="0" algn="l">
              <a:buNone/>
            </a:pPr>
            <a:r>
              <a:rPr lang="en-US" sz="1200" b="1"/>
              <a:t>Inventory Updates:</a:t>
            </a:r>
          </a:p>
          <a:p>
            <a:pPr algn="l"/>
            <a:r>
              <a:rPr lang="en-US" sz="1200"/>
              <a:t>BC tracks real-time stock across warehouses.</a:t>
            </a:r>
          </a:p>
          <a:p>
            <a:pPr algn="l">
              <a:lnSpc>
                <a:spcPct val="150000"/>
              </a:lnSpc>
            </a:pPr>
            <a:r>
              <a:rPr lang="en-US" sz="1200"/>
              <a:t>Inventory updates are pushed to the webshop automatically, and customers only see available stock.</a:t>
            </a:r>
          </a:p>
          <a:p>
            <a:pPr marL="0" indent="0" algn="l">
              <a:buNone/>
            </a:pPr>
            <a:r>
              <a:rPr lang="en-US" sz="1200" b="1"/>
              <a:t>Payment &amp; Finance:</a:t>
            </a:r>
          </a:p>
          <a:p>
            <a:pPr algn="l"/>
            <a:r>
              <a:rPr lang="en-US" sz="1200"/>
              <a:t>The webshop payment data flows into BC and marks orders as paid.</a:t>
            </a:r>
          </a:p>
          <a:p>
            <a:pPr marL="0" indent="0" algn="l">
              <a:buNone/>
            </a:pPr>
            <a:r>
              <a:rPr lang="en-US" sz="1200" b="1"/>
              <a:t>Shipping &amp; Fulfillment:</a:t>
            </a:r>
          </a:p>
          <a:p>
            <a:pPr algn="l"/>
            <a:r>
              <a:rPr lang="en-US" sz="1200"/>
              <a:t>BC passes order details to warehouse/shipping systems.</a:t>
            </a:r>
          </a:p>
          <a:p>
            <a:pPr algn="l">
              <a:lnSpc>
                <a:spcPct val="150000"/>
              </a:lnSpc>
            </a:pPr>
            <a:r>
              <a:rPr lang="en-US" sz="1200"/>
              <a:t>When fulfilled, tracking info is sent back to the webshop, updating the customer automatically.</a:t>
            </a:r>
          </a:p>
          <a:p>
            <a:pPr algn="l"/>
            <a:endParaRPr lang="da-DK"/>
          </a:p>
        </p:txBody>
      </p:sp>
      <p:sp>
        <p:nvSpPr>
          <p:cNvPr id="9" name="Text Placeholder 8">
            <a:extLst>
              <a:ext uri="{FF2B5EF4-FFF2-40B4-BE49-F238E27FC236}">
                <a16:creationId xmlns:a16="http://schemas.microsoft.com/office/drawing/2014/main" id="{B749DF1C-0170-B209-71F4-1B890307E81A}"/>
              </a:ext>
            </a:extLst>
          </p:cNvPr>
          <p:cNvSpPr>
            <a:spLocks noGrp="1"/>
          </p:cNvSpPr>
          <p:nvPr>
            <p:ph type="body" sz="quarter" idx="14"/>
          </p:nvPr>
        </p:nvSpPr>
        <p:spPr>
          <a:xfrm>
            <a:off x="546100" y="2177116"/>
            <a:ext cx="5257800" cy="581025"/>
          </a:xfrm>
        </p:spPr>
        <p:txBody>
          <a:bodyPr/>
          <a:lstStyle/>
          <a:p>
            <a:r>
              <a:rPr lang="en-US"/>
              <a:t>Without integration</a:t>
            </a:r>
            <a:endParaRPr lang="da-DK"/>
          </a:p>
        </p:txBody>
      </p:sp>
      <p:sp>
        <p:nvSpPr>
          <p:cNvPr id="10" name="Text Placeholder 9">
            <a:extLst>
              <a:ext uri="{FF2B5EF4-FFF2-40B4-BE49-F238E27FC236}">
                <a16:creationId xmlns:a16="http://schemas.microsoft.com/office/drawing/2014/main" id="{9D8B95C3-D92B-E4EA-0C34-F8473FF0DE86}"/>
              </a:ext>
            </a:extLst>
          </p:cNvPr>
          <p:cNvSpPr>
            <a:spLocks noGrp="1"/>
          </p:cNvSpPr>
          <p:nvPr>
            <p:ph type="body" sz="quarter" idx="15"/>
          </p:nvPr>
        </p:nvSpPr>
        <p:spPr>
          <a:xfrm>
            <a:off x="6388099" y="2177116"/>
            <a:ext cx="5257800" cy="581025"/>
          </a:xfrm>
        </p:spPr>
        <p:txBody>
          <a:bodyPr/>
          <a:lstStyle/>
          <a:p>
            <a:r>
              <a:rPr lang="en-US"/>
              <a:t>With integration</a:t>
            </a:r>
            <a:endParaRPr lang="da-DK"/>
          </a:p>
        </p:txBody>
      </p:sp>
      <p:pic>
        <p:nvPicPr>
          <p:cNvPr id="11" name="Graphic 10" descr="Checkmark with solid fill">
            <a:extLst>
              <a:ext uri="{FF2B5EF4-FFF2-40B4-BE49-F238E27FC236}">
                <a16:creationId xmlns:a16="http://schemas.microsoft.com/office/drawing/2014/main" id="{3B22E41D-DC81-B9EA-AD38-9BE4721C80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73822" y="2150019"/>
            <a:ext cx="290316" cy="290316"/>
          </a:xfrm>
          <a:prstGeom prst="rect">
            <a:avLst/>
          </a:prstGeom>
        </p:spPr>
      </p:pic>
      <p:pic>
        <p:nvPicPr>
          <p:cNvPr id="12" name="Graphic 11" descr="Close with solid fill">
            <a:extLst>
              <a:ext uri="{FF2B5EF4-FFF2-40B4-BE49-F238E27FC236}">
                <a16:creationId xmlns:a16="http://schemas.microsoft.com/office/drawing/2014/main" id="{7C1FE427-E4F3-7664-2EAD-59C02D7458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4189" y="2162440"/>
            <a:ext cx="290316" cy="290316"/>
          </a:xfrm>
          <a:prstGeom prst="rect">
            <a:avLst/>
          </a:prstGeom>
        </p:spPr>
      </p:pic>
    </p:spTree>
    <p:extLst>
      <p:ext uri="{BB962C8B-B14F-4D97-AF65-F5344CB8AC3E}">
        <p14:creationId xmlns:p14="http://schemas.microsoft.com/office/powerpoint/2010/main" val="247128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2AAA-520E-0045-EDDA-E2097B0108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6C35F9-083D-D3BF-ADFA-DFBA8A018ECF}"/>
              </a:ext>
            </a:extLst>
          </p:cNvPr>
          <p:cNvSpPr>
            <a:spLocks noGrp="1"/>
          </p:cNvSpPr>
          <p:nvPr>
            <p:ph type="ctrTitle"/>
          </p:nvPr>
        </p:nvSpPr>
        <p:spPr>
          <a:xfrm>
            <a:off x="333830" y="4163942"/>
            <a:ext cx="11520322" cy="1433286"/>
          </a:xfrm>
        </p:spPr>
        <p:txBody>
          <a:bodyPr/>
          <a:lstStyle/>
          <a:p>
            <a:r>
              <a:rPr lang="en-US"/>
              <a:t>Different integration methods </a:t>
            </a:r>
            <a:br>
              <a:rPr lang="en-US"/>
            </a:br>
            <a:r>
              <a:rPr lang="en-US"/>
              <a:t>and their pros and cons</a:t>
            </a:r>
            <a:endParaRPr lang="da-DK"/>
          </a:p>
        </p:txBody>
      </p:sp>
    </p:spTree>
    <p:extLst>
      <p:ext uri="{BB962C8B-B14F-4D97-AF65-F5344CB8AC3E}">
        <p14:creationId xmlns:p14="http://schemas.microsoft.com/office/powerpoint/2010/main" val="232155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7BEF-444B-5C89-97E8-535ED972E97A}"/>
              </a:ext>
            </a:extLst>
          </p:cNvPr>
          <p:cNvSpPr>
            <a:spLocks noGrp="1"/>
          </p:cNvSpPr>
          <p:nvPr>
            <p:ph type="title"/>
          </p:nvPr>
        </p:nvSpPr>
        <p:spPr/>
        <p:txBody>
          <a:bodyPr/>
          <a:lstStyle/>
          <a:p>
            <a:r>
              <a:rPr lang="en-US"/>
              <a:t>Typical systems that offers integrations</a:t>
            </a:r>
            <a:endParaRPr lang="da-DK"/>
          </a:p>
        </p:txBody>
      </p:sp>
      <p:sp>
        <p:nvSpPr>
          <p:cNvPr id="3" name="Content Placeholder 2">
            <a:extLst>
              <a:ext uri="{FF2B5EF4-FFF2-40B4-BE49-F238E27FC236}">
                <a16:creationId xmlns:a16="http://schemas.microsoft.com/office/drawing/2014/main" id="{1541EC30-142E-2588-3B90-3AA9E860F584}"/>
              </a:ext>
            </a:extLst>
          </p:cNvPr>
          <p:cNvSpPr>
            <a:spLocks noGrp="1"/>
          </p:cNvSpPr>
          <p:nvPr>
            <p:ph idx="1"/>
          </p:nvPr>
        </p:nvSpPr>
        <p:spPr/>
        <p:txBody>
          <a:bodyPr/>
          <a:lstStyle/>
          <a:p>
            <a:pPr marL="285750" indent="-285750">
              <a:buFont typeface="Arial" panose="020B0604020202020204" pitchFamily="34" charset="0"/>
              <a:buChar char="•"/>
            </a:pPr>
            <a:r>
              <a:rPr lang="da-DK" sz="1600" b="1"/>
              <a:t>ERP: </a:t>
            </a:r>
            <a:r>
              <a:rPr lang="da-DK" sz="1600"/>
              <a:t>Enterprise Resource Management</a:t>
            </a:r>
          </a:p>
          <a:p>
            <a:pPr marL="285750" indent="-285750">
              <a:buFont typeface="Arial" panose="020B0604020202020204" pitchFamily="34" charset="0"/>
              <a:buChar char="•"/>
            </a:pPr>
            <a:r>
              <a:rPr lang="da-DK" sz="1600" b="1"/>
              <a:t>CRM: </a:t>
            </a:r>
            <a:r>
              <a:rPr lang="da-DK" sz="1600"/>
              <a:t>Customer Relationship Management</a:t>
            </a:r>
          </a:p>
          <a:p>
            <a:pPr marL="285750" indent="-285750">
              <a:buFont typeface="Arial" panose="020B0604020202020204" pitchFamily="34" charset="0"/>
              <a:buChar char="•"/>
            </a:pPr>
            <a:r>
              <a:rPr lang="da-DK" sz="1600" b="1"/>
              <a:t>Webshops &amp; E-Commerce: </a:t>
            </a:r>
            <a:r>
              <a:rPr lang="da-DK" sz="1600"/>
              <a:t>Shopify, Magento, etc.</a:t>
            </a:r>
          </a:p>
          <a:p>
            <a:pPr marL="285750" indent="-285750">
              <a:buFont typeface="Arial" panose="020B0604020202020204" pitchFamily="34" charset="0"/>
              <a:buChar char="•"/>
            </a:pPr>
            <a:r>
              <a:rPr lang="da-DK" sz="1600" b="1"/>
              <a:t>PIM: </a:t>
            </a:r>
            <a:r>
              <a:rPr lang="da-DK" sz="1600"/>
              <a:t>Product Information Management</a:t>
            </a:r>
          </a:p>
          <a:p>
            <a:pPr marL="285750" indent="-285750">
              <a:buFont typeface="Arial" panose="020B0604020202020204" pitchFamily="34" charset="0"/>
              <a:buChar char="•"/>
            </a:pPr>
            <a:r>
              <a:rPr lang="da-DK" sz="1600" b="1"/>
              <a:t>WMS: </a:t>
            </a:r>
            <a:r>
              <a:rPr lang="da-DK" sz="1600"/>
              <a:t>Warehouse Management Systems</a:t>
            </a:r>
          </a:p>
          <a:p>
            <a:pPr marL="285750" indent="-285750">
              <a:buFont typeface="Arial" panose="020B0604020202020204" pitchFamily="34" charset="0"/>
              <a:buChar char="•"/>
            </a:pPr>
            <a:r>
              <a:rPr lang="da-DK" sz="1600" b="1"/>
              <a:t>BI: </a:t>
            </a:r>
            <a:r>
              <a:rPr lang="da-DK" sz="1600"/>
              <a:t>Business Intelligence</a:t>
            </a:r>
          </a:p>
          <a:p>
            <a:pPr marL="285750" indent="-285750">
              <a:buFont typeface="Arial" panose="020B0604020202020204" pitchFamily="34" charset="0"/>
              <a:buChar char="•"/>
            </a:pPr>
            <a:r>
              <a:rPr lang="da-DK" sz="1600" b="1"/>
              <a:t>CPQ: </a:t>
            </a:r>
            <a:r>
              <a:rPr lang="da-DK" sz="1600"/>
              <a:t>Configure Price Quote</a:t>
            </a:r>
          </a:p>
          <a:p>
            <a:pPr marL="285750" indent="-285750">
              <a:buFont typeface="Arial" panose="020B0604020202020204" pitchFamily="34" charset="0"/>
              <a:buChar char="•"/>
            </a:pPr>
            <a:r>
              <a:rPr lang="da-DK" sz="1600" b="1"/>
              <a:t>PM Tools: </a:t>
            </a:r>
            <a:r>
              <a:rPr lang="da-DK" sz="1600"/>
              <a:t>Project Management Systems</a:t>
            </a:r>
          </a:p>
          <a:p>
            <a:pPr marL="285750" indent="-285750">
              <a:buFont typeface="Arial" panose="020B0604020202020204" pitchFamily="34" charset="0"/>
              <a:buChar char="•"/>
            </a:pPr>
            <a:r>
              <a:rPr lang="da-DK" sz="1600"/>
              <a:t>and more…</a:t>
            </a:r>
          </a:p>
        </p:txBody>
      </p:sp>
      <p:pic>
        <p:nvPicPr>
          <p:cNvPr id="5" name="Picture 2">
            <a:extLst>
              <a:ext uri="{FF2B5EF4-FFF2-40B4-BE49-F238E27FC236}">
                <a16:creationId xmlns:a16="http://schemas.microsoft.com/office/drawing/2014/main" id="{D47677A9-4654-AEB7-2066-5C913934EB2D}"/>
              </a:ext>
            </a:extLst>
          </p:cNvPr>
          <p:cNvPicPr>
            <a:picLocks noChangeAspect="1"/>
          </p:cNvPicPr>
          <p:nvPr/>
        </p:nvPicPr>
        <p:blipFill>
          <a:blip r:embed="rId2"/>
          <a:srcRect b="41501"/>
          <a:stretch>
            <a:fillRect/>
          </a:stretch>
        </p:blipFill>
        <p:spPr>
          <a:xfrm>
            <a:off x="5693905" y="4065452"/>
            <a:ext cx="6498095" cy="2801257"/>
          </a:xfrm>
          <a:prstGeom prst="rect">
            <a:avLst/>
          </a:prstGeom>
        </p:spPr>
      </p:pic>
    </p:spTree>
    <p:extLst>
      <p:ext uri="{BB962C8B-B14F-4D97-AF65-F5344CB8AC3E}">
        <p14:creationId xmlns:p14="http://schemas.microsoft.com/office/powerpoint/2010/main" val="2908711208"/>
      </p:ext>
    </p:extLst>
  </p:cSld>
  <p:clrMapOvr>
    <a:masterClrMapping/>
  </p:clrMapOvr>
</p:sld>
</file>

<file path=ppt/theme/theme1.xml><?xml version="1.0" encoding="utf-8"?>
<a:theme xmlns:a="http://schemas.openxmlformats.org/drawingml/2006/main" name="AlfaPeople Theme">
  <a:themeElements>
    <a:clrScheme name="AlfaPeople">
      <a:dk1>
        <a:srgbClr val="464646"/>
      </a:dk1>
      <a:lt1>
        <a:sysClr val="window" lastClr="FFFFFF"/>
      </a:lt1>
      <a:dk2>
        <a:srgbClr val="6A6A6A"/>
      </a:dk2>
      <a:lt2>
        <a:srgbClr val="E7E6E6"/>
      </a:lt2>
      <a:accent1>
        <a:srgbClr val="EA2419"/>
      </a:accent1>
      <a:accent2>
        <a:srgbClr val="4F8FA5"/>
      </a:accent2>
      <a:accent3>
        <a:srgbClr val="80A830"/>
      </a:accent3>
      <a:accent4>
        <a:srgbClr val="F1D925"/>
      </a:accent4>
      <a:accent5>
        <a:srgbClr val="E17B2C"/>
      </a:accent5>
      <a:accent6>
        <a:srgbClr val="B4476C"/>
      </a:accent6>
      <a:hlink>
        <a:srgbClr val="EA2419"/>
      </a:hlink>
      <a:folHlink>
        <a:srgbClr val="EA2419"/>
      </a:folHlink>
    </a:clrScheme>
    <a:fontScheme name="AlfaPeo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faPeople Theme" id="{8B3B4535-9853-41C3-98E6-C553A9746E3D}" vid="{B0E3E1B1-769F-4BEB-811D-78E5893BA2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1aeab9a-ecb0-4883-9632-5bec360e62c2" xsi:nil="true"/>
    <lcf76f155ced4ddcb4097134ff3c332f xmlns="8a6635e0-5aa0-4833-b006-78dc317032b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341C464555341A09523BCE59F722C" ma:contentTypeVersion="13" ma:contentTypeDescription="Create a new document." ma:contentTypeScope="" ma:versionID="db3edfb34a7c1a208457fe14e19c308d">
  <xsd:schema xmlns:xsd="http://www.w3.org/2001/XMLSchema" xmlns:xs="http://www.w3.org/2001/XMLSchema" xmlns:p="http://schemas.microsoft.com/office/2006/metadata/properties" xmlns:ns2="8a6635e0-5aa0-4833-b006-78dc317032bf" xmlns:ns3="31aeab9a-ecb0-4883-9632-5bec360e62c2" targetNamespace="http://schemas.microsoft.com/office/2006/metadata/properties" ma:root="true" ma:fieldsID="3ebbe6b2376a6c3d877d6d57f8f71bd9" ns2:_="" ns3:_="">
    <xsd:import namespace="8a6635e0-5aa0-4833-b006-78dc317032bf"/>
    <xsd:import namespace="31aeab9a-ecb0-4883-9632-5bec360e62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6635e0-5aa0-4833-b006-78dc31703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81970cb-d660-4f8a-87c6-0058386ec16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aeab9a-ecb0-4883-9632-5bec360e62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199cf2b-8a85-4a6a-b635-7c6d4445fdc0}" ma:internalName="TaxCatchAll" ma:showField="CatchAllData" ma:web="31aeab9a-ecb0-4883-9632-5bec360e62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C0BB0C-19D9-4B21-8302-0E98AC3D5CA6}">
  <ds:schemaRefs>
    <ds:schemaRef ds:uri="http://schemas.microsoft.com/sharepoint/v3/contenttype/forms"/>
  </ds:schemaRefs>
</ds:datastoreItem>
</file>

<file path=customXml/itemProps2.xml><?xml version="1.0" encoding="utf-8"?>
<ds:datastoreItem xmlns:ds="http://schemas.openxmlformats.org/officeDocument/2006/customXml" ds:itemID="{09BCDB36-F822-47AA-B52E-35C9651EC75B}">
  <ds:schemaRef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31aeab9a-ecb0-4883-9632-5bec360e62c2"/>
    <ds:schemaRef ds:uri="8a6635e0-5aa0-4833-b006-78dc317032bf"/>
  </ds:schemaRefs>
</ds:datastoreItem>
</file>

<file path=customXml/itemProps3.xml><?xml version="1.0" encoding="utf-8"?>
<ds:datastoreItem xmlns:ds="http://schemas.openxmlformats.org/officeDocument/2006/customXml" ds:itemID="{29170442-8A3D-47BD-91D4-0391316D8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6635e0-5aa0-4833-b006-78dc317032bf"/>
    <ds:schemaRef ds:uri="31aeab9a-ecb0-4883-9632-5bec360e6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0f080a4-5505-4ef7-8fe5-6b52fe90d527}" enabled="0" method="" siteId="{c0f080a4-5505-4ef7-8fe5-6b52fe90d527}" removed="1"/>
</clbl:labelList>
</file>

<file path=docProps/app.xml><?xml version="1.0" encoding="utf-8"?>
<Properties xmlns="http://schemas.openxmlformats.org/officeDocument/2006/extended-properties" xmlns:vt="http://schemas.openxmlformats.org/officeDocument/2006/docPropsVTypes">
  <Template/>
  <TotalTime>0</TotalTime>
  <Words>1491</Words>
  <Application>Microsoft Office PowerPoint</Application>
  <PresentationFormat>Widescreen</PresentationFormat>
  <Paragraphs>271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Verdana</vt:lpstr>
      <vt:lpstr>Wingdings</vt:lpstr>
      <vt:lpstr>AlfaPeople Theme</vt:lpstr>
      <vt:lpstr>System Integration</vt:lpstr>
      <vt:lpstr>Agenda</vt:lpstr>
      <vt:lpstr>Troels Thisted</vt:lpstr>
      <vt:lpstr>Who is AlfaPeople?</vt:lpstr>
      <vt:lpstr>What is an Integration, and how does it help your Business?</vt:lpstr>
      <vt:lpstr>What is an integration?</vt:lpstr>
      <vt:lpstr>What do we achieve with integrations?</vt:lpstr>
      <vt:lpstr>Different integration methods  and their pros and cons</vt:lpstr>
      <vt:lpstr>Typical systems that offers integrations</vt:lpstr>
      <vt:lpstr>Method: Point-to-point integration</vt:lpstr>
      <vt:lpstr>Method: File-based integration</vt:lpstr>
      <vt:lpstr>Method: API-Based integration</vt:lpstr>
      <vt:lpstr>Method: EDI (Electronic Data Interchange) </vt:lpstr>
      <vt:lpstr>Custom integrations</vt:lpstr>
      <vt:lpstr>Strategies and embracing standardization</vt:lpstr>
      <vt:lpstr>Strategy: API´s with Push/Pull</vt:lpstr>
      <vt:lpstr>Strategy: Integration platforms (iPaaS)</vt:lpstr>
      <vt:lpstr>Capabilities in Dynamics 365 Business Central</vt:lpstr>
      <vt:lpstr>PowerPoint Presentation</vt:lpstr>
      <vt:lpstr>Real-life example </vt:lpstr>
      <vt:lpstr>Change of website with minimal impact?</vt:lpstr>
      <vt:lpstr>Key take-aways</vt:lpstr>
      <vt:lpstr>Q&amp;A</vt:lpstr>
      <vt:lpstr>AlfaPeople Ringager 4B - 2605 Brøndby Emil Møllers Gade 41B - 8700 Horsens Phone: +45 70 20 27 40 Email: info.dk@alfapeople.com www.alfapeople.com/dk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Isabella Oliveira</dc:creator>
  <cp:lastModifiedBy>Gitte Højgaard Mouritsen</cp:lastModifiedBy>
  <cp:revision>1</cp:revision>
  <dcterms:created xsi:type="dcterms:W3CDTF">2025-09-08T17:42:23Z</dcterms:created>
  <dcterms:modified xsi:type="dcterms:W3CDTF">2025-09-18T10:44:44Z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0x010100382341C464555341A09523BCE59F722C</vt:lpwstr>
  </property>
  <property fmtid="{D5CDD505-2E9C-101B-9397-08002B2CF9AE}" pid="3" name="MediaServiceImageTags">
    <vt:lpwstr/>
  </property>
</Properties>
</file>